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4"/>
  </p:notesMasterIdLst>
  <p:handoutMasterIdLst>
    <p:handoutMasterId r:id="rId65"/>
  </p:handoutMasterIdLst>
  <p:sldIdLst>
    <p:sldId id="485" r:id="rId2"/>
    <p:sldId id="579" r:id="rId3"/>
    <p:sldId id="589" r:id="rId4"/>
    <p:sldId id="658" r:id="rId5"/>
    <p:sldId id="590" r:id="rId6"/>
    <p:sldId id="591" r:id="rId7"/>
    <p:sldId id="628" r:id="rId8"/>
    <p:sldId id="617" r:id="rId9"/>
    <p:sldId id="659" r:id="rId10"/>
    <p:sldId id="660" r:id="rId11"/>
    <p:sldId id="662" r:id="rId12"/>
    <p:sldId id="627" r:id="rId13"/>
    <p:sldId id="603" r:id="rId14"/>
    <p:sldId id="604" r:id="rId15"/>
    <p:sldId id="605" r:id="rId16"/>
    <p:sldId id="618" r:id="rId17"/>
    <p:sldId id="606" r:id="rId18"/>
    <p:sldId id="607" r:id="rId19"/>
    <p:sldId id="663" r:id="rId20"/>
    <p:sldId id="665" r:id="rId21"/>
    <p:sldId id="668" r:id="rId22"/>
    <p:sldId id="620" r:id="rId23"/>
    <p:sldId id="621" r:id="rId24"/>
    <p:sldId id="622" r:id="rId25"/>
    <p:sldId id="623" r:id="rId26"/>
    <p:sldId id="612" r:id="rId27"/>
    <p:sldId id="613" r:id="rId28"/>
    <p:sldId id="614" r:id="rId29"/>
    <p:sldId id="615" r:id="rId30"/>
    <p:sldId id="616" r:id="rId31"/>
    <p:sldId id="666" r:id="rId32"/>
    <p:sldId id="667" r:id="rId33"/>
    <p:sldId id="669" r:id="rId34"/>
    <p:sldId id="625" r:id="rId35"/>
    <p:sldId id="649" r:id="rId36"/>
    <p:sldId id="608" r:id="rId37"/>
    <p:sldId id="648" r:id="rId38"/>
    <p:sldId id="609" r:id="rId39"/>
    <p:sldId id="610" r:id="rId40"/>
    <p:sldId id="650" r:id="rId41"/>
    <p:sldId id="611" r:id="rId42"/>
    <p:sldId id="624" r:id="rId43"/>
    <p:sldId id="629" r:id="rId44"/>
    <p:sldId id="635" r:id="rId45"/>
    <p:sldId id="633" r:id="rId46"/>
    <p:sldId id="654" r:id="rId47"/>
    <p:sldId id="638" r:id="rId48"/>
    <p:sldId id="670" r:id="rId49"/>
    <p:sldId id="656" r:id="rId50"/>
    <p:sldId id="646" r:id="rId51"/>
    <p:sldId id="651" r:id="rId52"/>
    <p:sldId id="639" r:id="rId53"/>
    <p:sldId id="647" r:id="rId54"/>
    <p:sldId id="640" r:id="rId55"/>
    <p:sldId id="641" r:id="rId56"/>
    <p:sldId id="642" r:id="rId57"/>
    <p:sldId id="643" r:id="rId58"/>
    <p:sldId id="644" r:id="rId59"/>
    <p:sldId id="645" r:id="rId60"/>
    <p:sldId id="655" r:id="rId61"/>
    <p:sldId id="671" r:id="rId62"/>
    <p:sldId id="672" r:id="rId63"/>
  </p:sldIdLst>
  <p:sldSz cx="9144000" cy="6858000" type="screen4x3"/>
  <p:notesSz cx="6699250" cy="9836150"/>
  <p:custDataLst>
    <p:tags r:id="rId66"/>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066DC"/>
    <a:srgbClr val="993300"/>
    <a:srgbClr val="FF9900"/>
    <a:srgbClr val="0099CC"/>
    <a:srgbClr val="9148C8"/>
    <a:srgbClr val="47794F"/>
    <a:srgbClr val="99FFCC"/>
    <a:srgbClr val="FFCC00"/>
    <a:srgbClr val="64A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8" autoAdjust="0"/>
    <p:restoredTop sz="94600" autoAdjust="0"/>
  </p:normalViewPr>
  <p:slideViewPr>
    <p:cSldViewPr snapToGrid="0">
      <p:cViewPr>
        <p:scale>
          <a:sx n="109" d="100"/>
          <a:sy n="109" d="100"/>
        </p:scale>
        <p:origin x="-132" y="888"/>
      </p:cViewPr>
      <p:guideLst>
        <p:guide orient="horz" pos="4319"/>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Country of Origin of U.S. Lation</c:v>
                </c:pt>
              </c:strCache>
            </c:strRef>
          </c:tx>
          <c:dPt>
            <c:idx val="0"/>
            <c:bubble3D val="0"/>
            <c:spPr>
              <a:solidFill>
                <a:srgbClr val="00B0F0"/>
              </a:solidFill>
            </c:spPr>
          </c:dPt>
          <c:dPt>
            <c:idx val="1"/>
            <c:bubble3D val="0"/>
            <c:spPr>
              <a:solidFill>
                <a:srgbClr val="92D050"/>
              </a:solidFill>
            </c:spPr>
          </c:dPt>
          <c:dPt>
            <c:idx val="2"/>
            <c:bubble3D val="0"/>
            <c:spPr>
              <a:solidFill>
                <a:srgbClr val="F066DC"/>
              </a:solidFill>
            </c:spPr>
          </c:dPt>
          <c:dPt>
            <c:idx val="3"/>
            <c:bubble3D val="0"/>
            <c:spPr>
              <a:solidFill>
                <a:srgbClr val="7030A0"/>
              </a:solidFill>
            </c:spPr>
          </c:dPt>
          <c:dPt>
            <c:idx val="4"/>
            <c:bubble3D val="0"/>
            <c:spPr>
              <a:solidFill>
                <a:srgbClr val="FF9900"/>
              </a:solidFill>
            </c:spPr>
          </c:dPt>
          <c:dLbls>
            <c:dLbl>
              <c:idx val="0"/>
              <c:layout>
                <c:manualLayout>
                  <c:x val="-0.20320713157475304"/>
                  <c:y val="-0.21707310298855667"/>
                </c:manualLayout>
              </c:layout>
              <c:showLegendKey val="0"/>
              <c:showVal val="1"/>
              <c:showCatName val="1"/>
              <c:showSerName val="0"/>
              <c:showPercent val="1"/>
              <c:showBubbleSize val="0"/>
            </c:dLbl>
            <c:dLbl>
              <c:idx val="1"/>
              <c:layout>
                <c:manualLayout>
                  <c:x val="-4.8194765798969044E-2"/>
                  <c:y val="0.13940740914827193"/>
                </c:manualLayout>
              </c:layout>
              <c:showLegendKey val="0"/>
              <c:showVal val="1"/>
              <c:showCatName val="1"/>
              <c:showSerName val="0"/>
              <c:showPercent val="1"/>
              <c:showBubbleSize val="0"/>
            </c:dLbl>
            <c:dLbl>
              <c:idx val="2"/>
              <c:layout>
                <c:manualLayout>
                  <c:x val="-9.1463267366427944E-2"/>
                  <c:y val="0.23194164323622227"/>
                </c:manualLayout>
              </c:layout>
              <c:showLegendKey val="0"/>
              <c:showVal val="1"/>
              <c:showCatName val="1"/>
              <c:showSerName val="0"/>
              <c:showPercent val="1"/>
              <c:showBubbleSize val="0"/>
            </c:dLbl>
            <c:dLbl>
              <c:idx val="3"/>
              <c:layout>
                <c:manualLayout>
                  <c:x val="-0.16561191268603009"/>
                  <c:y val="0.16394474687997687"/>
                </c:manualLayout>
              </c:layout>
              <c:showLegendKey val="0"/>
              <c:showVal val="1"/>
              <c:showCatName val="1"/>
              <c:showSerName val="0"/>
              <c:showPercent val="1"/>
              <c:showBubbleSize val="0"/>
            </c:dLbl>
            <c:dLbl>
              <c:idx val="4"/>
              <c:layout>
                <c:manualLayout>
                  <c:x val="-0.30808799022330952"/>
                  <c:y val="1.8492425343053131E-2"/>
                </c:manualLayout>
              </c:layout>
              <c:showLegendKey val="0"/>
              <c:showVal val="1"/>
              <c:showCatName val="1"/>
              <c:showSerName val="0"/>
              <c:showPercent val="1"/>
              <c:showBubbleSize val="0"/>
            </c:dLbl>
            <c:showLegendKey val="0"/>
            <c:showVal val="1"/>
            <c:showCatName val="1"/>
            <c:showSerName val="0"/>
            <c:showPercent val="1"/>
            <c:showBubbleSize val="0"/>
            <c:showLeaderLines val="1"/>
          </c:dLbls>
          <c:cat>
            <c:strRef>
              <c:f>工作表1!$A$2:$A$6</c:f>
              <c:strCache>
                <c:ptCount val="5"/>
                <c:pt idx="0">
                  <c:v>Mexico</c:v>
                </c:pt>
                <c:pt idx="1">
                  <c:v>Central and south</c:v>
                </c:pt>
                <c:pt idx="2">
                  <c:v>Puerto Rico</c:v>
                </c:pt>
                <c:pt idx="3">
                  <c:v>Other countries</c:v>
                </c:pt>
                <c:pt idx="4">
                  <c:v>Cuba</c:v>
                </c:pt>
              </c:strCache>
            </c:strRef>
          </c:cat>
          <c:val>
            <c:numRef>
              <c:f>工作表1!$B$2:$B$6</c:f>
              <c:numCache>
                <c:formatCode>#,##0</c:formatCode>
                <c:ptCount val="5"/>
                <c:pt idx="0">
                  <c:v>25074000</c:v>
                </c:pt>
                <c:pt idx="1">
                  <c:v>5349000</c:v>
                </c:pt>
                <c:pt idx="2">
                  <c:v>3222000</c:v>
                </c:pt>
                <c:pt idx="3">
                  <c:v>2416000</c:v>
                </c:pt>
                <c:pt idx="4">
                  <c:v>1376000</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工作表1!$B$1</c:f>
              <c:strCache>
                <c:ptCount val="1"/>
                <c:pt idx="0">
                  <c:v>Men</c:v>
                </c:pt>
              </c:strCache>
            </c:strRef>
          </c:tx>
          <c:invertIfNegative val="0"/>
          <c:cat>
            <c:strRef>
              <c:f>工作表1!$A$2:$A$5</c:f>
              <c:strCache>
                <c:ptCount val="4"/>
                <c:pt idx="0">
                  <c:v>All Women/Men</c:v>
                </c:pt>
                <c:pt idx="1">
                  <c:v>Employed</c:v>
                </c:pt>
                <c:pt idx="2">
                  <c:v>Employed</c:v>
                </c:pt>
                <c:pt idx="3">
                  <c:v>Employed and Married with Children</c:v>
                </c:pt>
              </c:strCache>
            </c:strRef>
          </c:cat>
          <c:val>
            <c:numRef>
              <c:f>工作表1!$B$2:$B$5</c:f>
              <c:numCache>
                <c:formatCode>General</c:formatCode>
                <c:ptCount val="4"/>
                <c:pt idx="0">
                  <c:v>16.5</c:v>
                </c:pt>
                <c:pt idx="1">
                  <c:v>13.2</c:v>
                </c:pt>
                <c:pt idx="2">
                  <c:v>15.7</c:v>
                </c:pt>
                <c:pt idx="3">
                  <c:v>17.399999999999999</c:v>
                </c:pt>
              </c:numCache>
            </c:numRef>
          </c:val>
        </c:ser>
        <c:ser>
          <c:idx val="1"/>
          <c:order val="1"/>
          <c:tx>
            <c:strRef>
              <c:f>工作表1!$C$1</c:f>
              <c:strCache>
                <c:ptCount val="1"/>
                <c:pt idx="0">
                  <c:v>Women</c:v>
                </c:pt>
              </c:strCache>
            </c:strRef>
          </c:tx>
          <c:spPr>
            <a:solidFill>
              <a:schemeClr val="bg2">
                <a:lumMod val="60000"/>
                <a:lumOff val="40000"/>
              </a:schemeClr>
            </a:solidFill>
          </c:spPr>
          <c:invertIfNegative val="0"/>
          <c:cat>
            <c:strRef>
              <c:f>工作表1!$A$2:$A$5</c:f>
              <c:strCache>
                <c:ptCount val="4"/>
                <c:pt idx="0">
                  <c:v>All Women/Men</c:v>
                </c:pt>
                <c:pt idx="1">
                  <c:v>Employed</c:v>
                </c:pt>
                <c:pt idx="2">
                  <c:v>Employed</c:v>
                </c:pt>
                <c:pt idx="3">
                  <c:v>Employed and Married with Children</c:v>
                </c:pt>
              </c:strCache>
            </c:strRef>
          </c:cat>
          <c:val>
            <c:numRef>
              <c:f>工作表1!$C$2:$C$5</c:f>
              <c:numCache>
                <c:formatCode>General</c:formatCode>
                <c:ptCount val="4"/>
                <c:pt idx="0">
                  <c:v>9.2000000000000011</c:v>
                </c:pt>
                <c:pt idx="1">
                  <c:v>8.2000000000000011</c:v>
                </c:pt>
                <c:pt idx="2">
                  <c:v>8.8000000000000007</c:v>
                </c:pt>
                <c:pt idx="3">
                  <c:v>9.4</c:v>
                </c:pt>
              </c:numCache>
            </c:numRef>
          </c:val>
        </c:ser>
        <c:dLbls>
          <c:showLegendKey val="0"/>
          <c:showVal val="0"/>
          <c:showCatName val="0"/>
          <c:showSerName val="0"/>
          <c:showPercent val="0"/>
          <c:showBubbleSize val="0"/>
        </c:dLbls>
        <c:gapWidth val="150"/>
        <c:axId val="127098240"/>
        <c:axId val="127104128"/>
      </c:barChart>
      <c:catAx>
        <c:axId val="127098240"/>
        <c:scaling>
          <c:orientation val="minMax"/>
        </c:scaling>
        <c:delete val="0"/>
        <c:axPos val="b"/>
        <c:majorTickMark val="out"/>
        <c:minorTickMark val="none"/>
        <c:tickLblPos val="nextTo"/>
        <c:crossAx val="127104128"/>
        <c:crosses val="autoZero"/>
        <c:auto val="1"/>
        <c:lblAlgn val="ctr"/>
        <c:lblOffset val="100"/>
        <c:noMultiLvlLbl val="0"/>
      </c:catAx>
      <c:valAx>
        <c:axId val="127104128"/>
        <c:scaling>
          <c:orientation val="minMax"/>
        </c:scaling>
        <c:delete val="0"/>
        <c:axPos val="l"/>
        <c:majorGridlines/>
        <c:numFmt formatCode="General" sourceLinked="1"/>
        <c:majorTickMark val="out"/>
        <c:minorTickMark val="none"/>
        <c:tickLblPos val="nextTo"/>
        <c:crossAx val="127098240"/>
        <c:crosses val="autoZero"/>
        <c:crossBetween val="between"/>
      </c:valAx>
    </c:plotArea>
    <c:legend>
      <c:legendPos val="r"/>
      <c:overlay val="0"/>
    </c:legend>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 值</c:v>
                </c:pt>
              </c:strCache>
            </c:strRef>
          </c:tx>
          <c:invertIfNegative val="0"/>
          <c:dPt>
            <c:idx val="0"/>
            <c:invertIfNegative val="0"/>
            <c:bubble3D val="1"/>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c:spPr>
          </c:dPt>
          <c:dPt>
            <c:idx val="1"/>
            <c:invertIfNegative val="0"/>
            <c:bubble3D val="1"/>
            <c:spPr>
              <a:solidFill>
                <a:srgbClr val="00B050"/>
              </a:solidFill>
            </c:spPr>
          </c:dPt>
          <c:dPt>
            <c:idx val="2"/>
            <c:invertIfNegative val="0"/>
            <c:bubble3D val="1"/>
            <c:spPr>
              <a:solidFill>
                <a:schemeClr val="bg2">
                  <a:lumMod val="20000"/>
                  <a:lumOff val="80000"/>
                </a:schemeClr>
              </a:solidFill>
            </c:spPr>
          </c:dPt>
          <c:dPt>
            <c:idx val="3"/>
            <c:invertIfNegative val="0"/>
            <c:bubble3D val="1"/>
            <c:spPr>
              <a:solidFill>
                <a:schemeClr val="accent1">
                  <a:lumMod val="60000"/>
                  <a:lumOff val="40000"/>
                </a:schemeClr>
              </a:solidFill>
            </c:spPr>
          </c:dPt>
          <c:xVal>
            <c:numRef>
              <c:f>Sheet1!$A$2:$A$5</c:f>
              <c:numCache>
                <c:formatCode>General</c:formatCode>
                <c:ptCount val="4"/>
                <c:pt idx="0">
                  <c:v>1</c:v>
                </c:pt>
                <c:pt idx="1">
                  <c:v>4</c:v>
                </c:pt>
                <c:pt idx="2">
                  <c:v>1</c:v>
                </c:pt>
                <c:pt idx="3">
                  <c:v>4</c:v>
                </c:pt>
              </c:numCache>
            </c:numRef>
          </c:xVal>
          <c:yVal>
            <c:numRef>
              <c:f>Sheet1!$B$2:$B$5</c:f>
              <c:numCache>
                <c:formatCode>General</c:formatCode>
                <c:ptCount val="4"/>
                <c:pt idx="0">
                  <c:v>3.5</c:v>
                </c:pt>
                <c:pt idx="1">
                  <c:v>3.5</c:v>
                </c:pt>
                <c:pt idx="2">
                  <c:v>1</c:v>
                </c:pt>
                <c:pt idx="3">
                  <c:v>1</c:v>
                </c:pt>
              </c:numCache>
            </c:numRef>
          </c:yVal>
          <c:bubbleSize>
            <c:numRef>
              <c:f>Sheet1!$C$2:$C$5</c:f>
              <c:numCache>
                <c:formatCode>General</c:formatCode>
                <c:ptCount val="4"/>
                <c:pt idx="0">
                  <c:v>1</c:v>
                </c:pt>
                <c:pt idx="1">
                  <c:v>1</c:v>
                </c:pt>
                <c:pt idx="2">
                  <c:v>1</c:v>
                </c:pt>
                <c:pt idx="3">
                  <c:v>5</c:v>
                </c:pt>
              </c:numCache>
            </c:numRef>
          </c:bubbleSize>
          <c:bubble3D val="1"/>
        </c:ser>
        <c:dLbls>
          <c:showLegendKey val="0"/>
          <c:showVal val="0"/>
          <c:showCatName val="0"/>
          <c:showSerName val="0"/>
          <c:showPercent val="0"/>
          <c:showBubbleSize val="0"/>
        </c:dLbls>
        <c:bubbleScale val="100"/>
        <c:showNegBubbles val="0"/>
        <c:axId val="128299008"/>
        <c:axId val="128300544"/>
      </c:bubbleChart>
      <c:valAx>
        <c:axId val="128299008"/>
        <c:scaling>
          <c:orientation val="minMax"/>
        </c:scaling>
        <c:delete val="0"/>
        <c:axPos val="b"/>
        <c:numFmt formatCode="General" sourceLinked="1"/>
        <c:majorTickMark val="out"/>
        <c:minorTickMark val="none"/>
        <c:tickLblPos val="nextTo"/>
        <c:crossAx val="128300544"/>
        <c:crosses val="autoZero"/>
        <c:crossBetween val="midCat"/>
      </c:valAx>
      <c:valAx>
        <c:axId val="128300544"/>
        <c:scaling>
          <c:orientation val="minMax"/>
        </c:scaling>
        <c:delete val="0"/>
        <c:axPos val="l"/>
        <c:majorGridlines/>
        <c:numFmt formatCode="General" sourceLinked="1"/>
        <c:majorTickMark val="out"/>
        <c:minorTickMark val="none"/>
        <c:tickLblPos val="nextTo"/>
        <c:crossAx val="128299008"/>
        <c:crosses val="autoZero"/>
        <c:crossBetween val="midCat"/>
      </c:valAx>
    </c:plotArea>
    <c:plotVisOnly val="1"/>
    <c:dispBlanksAs val="gap"/>
    <c:showDLblsOverMax val="0"/>
  </c:chart>
  <c:txPr>
    <a:bodyPr/>
    <a:lstStyle/>
    <a:p>
      <a:pPr>
        <a:defRPr sz="1800"/>
      </a:pPr>
      <a:endParaRPr lang="zh-TW"/>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13BE0-391A-4215-9D24-DC75CC8EAE82}" type="doc">
      <dgm:prSet loTypeId="urn:microsoft.com/office/officeart/2005/8/layout/venn1" loCatId="relationship" qsTypeId="urn:microsoft.com/office/officeart/2005/8/quickstyle/simple1" qsCatId="simple" csTypeId="urn:microsoft.com/office/officeart/2005/8/colors/accent1_2" csCatId="accent1" phldr="1"/>
      <dgm:spPr/>
    </dgm:pt>
    <dgm:pt modelId="{C7DBBBF3-6BCE-40DD-8889-DF7191130D71}">
      <dgm:prSet phldrT="[文字]" custT="1"/>
      <dgm:spPr>
        <a:solidFill>
          <a:srgbClr val="64AD2D">
            <a:alpha val="49804"/>
          </a:srgbClr>
        </a:solidFill>
      </dgm:spPr>
      <dgm:t>
        <a:bodyPr/>
        <a:lstStyle/>
        <a:p>
          <a:r>
            <a:rPr lang="en-US" altLang="zh-TW" sz="3200" b="1" dirty="0" smtClean="0">
              <a:solidFill>
                <a:srgbClr val="7030A0"/>
              </a:solidFill>
            </a:rPr>
            <a:t>YOU</a:t>
          </a:r>
          <a:endParaRPr lang="zh-TW" altLang="en-US" sz="3200" b="1" dirty="0">
            <a:solidFill>
              <a:srgbClr val="7030A0"/>
            </a:solidFill>
          </a:endParaRPr>
        </a:p>
      </dgm:t>
    </dgm:pt>
    <dgm:pt modelId="{28F6E7E9-C567-4962-8B64-B156E74EA0B3}" type="parTrans" cxnId="{2F8D8B44-1880-41AF-A555-5FC774E36E8F}">
      <dgm:prSet/>
      <dgm:spPr/>
      <dgm:t>
        <a:bodyPr/>
        <a:lstStyle/>
        <a:p>
          <a:endParaRPr lang="zh-TW" altLang="en-US"/>
        </a:p>
      </dgm:t>
    </dgm:pt>
    <dgm:pt modelId="{C5932926-7997-4846-9B8C-2EAEBA201D1B}" type="sibTrans" cxnId="{2F8D8B44-1880-41AF-A555-5FC774E36E8F}">
      <dgm:prSet/>
      <dgm:spPr/>
      <dgm:t>
        <a:bodyPr/>
        <a:lstStyle/>
        <a:p>
          <a:endParaRPr lang="zh-TW" altLang="en-US"/>
        </a:p>
      </dgm:t>
    </dgm:pt>
    <dgm:pt modelId="{C115706A-99B6-486A-8D52-18CB3CD32E3D}">
      <dgm:prSet phldrT="[文字]" custT="1"/>
      <dgm:spPr>
        <a:solidFill>
          <a:srgbClr val="0099CC"/>
        </a:solidFill>
      </dgm:spPr>
      <dgm:t>
        <a:bodyPr/>
        <a:lstStyle/>
        <a:p>
          <a:r>
            <a:rPr lang="en-US" altLang="zh-TW" sz="3200" b="0" dirty="0" smtClean="0">
              <a:solidFill>
                <a:srgbClr val="7030A0"/>
              </a:solidFill>
            </a:rPr>
            <a:t>YOUR</a:t>
          </a:r>
          <a:r>
            <a:rPr lang="en-US" altLang="zh-TW" sz="3200" b="1" dirty="0" smtClean="0">
              <a:solidFill>
                <a:srgbClr val="7030A0"/>
              </a:solidFill>
            </a:rPr>
            <a:t> </a:t>
          </a:r>
          <a:r>
            <a:rPr lang="en-US" altLang="zh-TW" sz="2800" b="1" dirty="0" smtClean="0">
              <a:solidFill>
                <a:srgbClr val="7030A0"/>
              </a:solidFill>
            </a:rPr>
            <a:t>AUDIENCE</a:t>
          </a:r>
          <a:endParaRPr lang="zh-TW" altLang="en-US" sz="2800" b="1" dirty="0">
            <a:solidFill>
              <a:srgbClr val="7030A0"/>
            </a:solidFill>
          </a:endParaRPr>
        </a:p>
      </dgm:t>
    </dgm:pt>
    <dgm:pt modelId="{784C6868-F49F-4AFB-95C6-726D040326ED}" type="parTrans" cxnId="{7CF02CA5-5022-48EE-B120-1134A5B7CC78}">
      <dgm:prSet/>
      <dgm:spPr/>
      <dgm:t>
        <a:bodyPr/>
        <a:lstStyle/>
        <a:p>
          <a:endParaRPr lang="zh-TW" altLang="en-US"/>
        </a:p>
      </dgm:t>
    </dgm:pt>
    <dgm:pt modelId="{72BEF43F-0B62-474E-8E2C-30DDB9537ECF}" type="sibTrans" cxnId="{7CF02CA5-5022-48EE-B120-1134A5B7CC78}">
      <dgm:prSet/>
      <dgm:spPr/>
      <dgm:t>
        <a:bodyPr/>
        <a:lstStyle/>
        <a:p>
          <a:endParaRPr lang="zh-TW" altLang="en-US"/>
        </a:p>
      </dgm:t>
    </dgm:pt>
    <dgm:pt modelId="{105EA8AF-EDDA-41A4-A68D-7382CD67ECAC}">
      <dgm:prSet phldrT="[文字]" custT="1"/>
      <dgm:spPr>
        <a:solidFill>
          <a:srgbClr val="FF9900">
            <a:alpha val="50000"/>
          </a:srgbClr>
        </a:solidFill>
      </dgm:spPr>
      <dgm:t>
        <a:bodyPr/>
        <a:lstStyle/>
        <a:p>
          <a:r>
            <a:rPr lang="en-US" altLang="zh-TW" sz="3200" b="0" dirty="0" smtClean="0">
              <a:solidFill>
                <a:srgbClr val="7030A0"/>
              </a:solidFill>
            </a:rPr>
            <a:t>THE</a:t>
          </a:r>
          <a:r>
            <a:rPr lang="en-US" altLang="zh-TW" sz="3200" b="1" dirty="0" smtClean="0">
              <a:solidFill>
                <a:srgbClr val="7030A0"/>
              </a:solidFill>
            </a:rPr>
            <a:t> </a:t>
          </a:r>
          <a:r>
            <a:rPr lang="en-US" altLang="zh-TW" sz="2800" b="1" dirty="0" smtClean="0">
              <a:solidFill>
                <a:srgbClr val="7030A0"/>
              </a:solidFill>
            </a:rPr>
            <a:t>OCCASION</a:t>
          </a:r>
          <a:endParaRPr lang="zh-TW" altLang="en-US" sz="2800" b="1" dirty="0">
            <a:solidFill>
              <a:srgbClr val="7030A0"/>
            </a:solidFill>
          </a:endParaRPr>
        </a:p>
      </dgm:t>
    </dgm:pt>
    <dgm:pt modelId="{53AC1BA2-A86F-4BC8-9E8A-20B3A6CC1C37}" type="parTrans" cxnId="{0AE13B86-FFD0-4287-B1B8-5DC0B4723695}">
      <dgm:prSet/>
      <dgm:spPr/>
      <dgm:t>
        <a:bodyPr/>
        <a:lstStyle/>
        <a:p>
          <a:endParaRPr lang="zh-TW" altLang="en-US"/>
        </a:p>
      </dgm:t>
    </dgm:pt>
    <dgm:pt modelId="{919AAB5E-C2DF-4228-9962-A8DB5E9156FA}" type="sibTrans" cxnId="{0AE13B86-FFD0-4287-B1B8-5DC0B4723695}">
      <dgm:prSet/>
      <dgm:spPr/>
      <dgm:t>
        <a:bodyPr/>
        <a:lstStyle/>
        <a:p>
          <a:endParaRPr lang="zh-TW" altLang="en-US"/>
        </a:p>
      </dgm:t>
    </dgm:pt>
    <dgm:pt modelId="{BA1F42FE-2B98-489A-8273-DBE2BDC8E2A5}" type="pres">
      <dgm:prSet presAssocID="{A1413BE0-391A-4215-9D24-DC75CC8EAE82}" presName="compositeShape" presStyleCnt="0">
        <dgm:presLayoutVars>
          <dgm:chMax val="7"/>
          <dgm:dir/>
          <dgm:resizeHandles val="exact"/>
        </dgm:presLayoutVars>
      </dgm:prSet>
      <dgm:spPr/>
    </dgm:pt>
    <dgm:pt modelId="{6FE6D4CC-CCAB-4C25-8212-829D635D29DE}" type="pres">
      <dgm:prSet presAssocID="{C7DBBBF3-6BCE-40DD-8889-DF7191130D71}" presName="circ1" presStyleLbl="vennNode1" presStyleIdx="0" presStyleCnt="3" custScaleX="106002" custScaleY="105510"/>
      <dgm:spPr/>
      <dgm:t>
        <a:bodyPr/>
        <a:lstStyle/>
        <a:p>
          <a:endParaRPr lang="zh-TW" altLang="en-US"/>
        </a:p>
      </dgm:t>
    </dgm:pt>
    <dgm:pt modelId="{D268F2AE-A915-40E5-B2B0-060183D0BDA0}" type="pres">
      <dgm:prSet presAssocID="{C7DBBBF3-6BCE-40DD-8889-DF7191130D71}" presName="circ1Tx" presStyleLbl="revTx" presStyleIdx="0" presStyleCnt="0">
        <dgm:presLayoutVars>
          <dgm:chMax val="0"/>
          <dgm:chPref val="0"/>
          <dgm:bulletEnabled val="1"/>
        </dgm:presLayoutVars>
      </dgm:prSet>
      <dgm:spPr/>
      <dgm:t>
        <a:bodyPr/>
        <a:lstStyle/>
        <a:p>
          <a:endParaRPr lang="zh-TW" altLang="en-US"/>
        </a:p>
      </dgm:t>
    </dgm:pt>
    <dgm:pt modelId="{755018C8-DC0F-4C50-B109-111A0D3DF075}" type="pres">
      <dgm:prSet presAssocID="{C115706A-99B6-486A-8D52-18CB3CD32E3D}" presName="circ2" presStyleLbl="vennNode1" presStyleIdx="1" presStyleCnt="3" custScaleX="106582" custScaleY="105526"/>
      <dgm:spPr/>
      <dgm:t>
        <a:bodyPr/>
        <a:lstStyle/>
        <a:p>
          <a:endParaRPr lang="zh-TW" altLang="en-US"/>
        </a:p>
      </dgm:t>
    </dgm:pt>
    <dgm:pt modelId="{41FFB310-9E2B-420F-A112-5AEA219A7D9E}" type="pres">
      <dgm:prSet presAssocID="{C115706A-99B6-486A-8D52-18CB3CD32E3D}" presName="circ2Tx" presStyleLbl="revTx" presStyleIdx="0" presStyleCnt="0">
        <dgm:presLayoutVars>
          <dgm:chMax val="0"/>
          <dgm:chPref val="0"/>
          <dgm:bulletEnabled val="1"/>
        </dgm:presLayoutVars>
      </dgm:prSet>
      <dgm:spPr/>
      <dgm:t>
        <a:bodyPr/>
        <a:lstStyle/>
        <a:p>
          <a:endParaRPr lang="zh-TW" altLang="en-US"/>
        </a:p>
      </dgm:t>
    </dgm:pt>
    <dgm:pt modelId="{7F648FC3-6F90-4EDB-84D3-0637000C8D3F}" type="pres">
      <dgm:prSet presAssocID="{105EA8AF-EDDA-41A4-A68D-7382CD67ECAC}" presName="circ3" presStyleLbl="vennNode1" presStyleIdx="2" presStyleCnt="3" custScaleX="106755" custScaleY="104132"/>
      <dgm:spPr/>
      <dgm:t>
        <a:bodyPr/>
        <a:lstStyle/>
        <a:p>
          <a:endParaRPr lang="zh-TW" altLang="en-US"/>
        </a:p>
      </dgm:t>
    </dgm:pt>
    <dgm:pt modelId="{969874F3-6223-4E5D-B9A2-2DF135321CD3}" type="pres">
      <dgm:prSet presAssocID="{105EA8AF-EDDA-41A4-A68D-7382CD67ECAC}" presName="circ3Tx" presStyleLbl="revTx" presStyleIdx="0" presStyleCnt="0">
        <dgm:presLayoutVars>
          <dgm:chMax val="0"/>
          <dgm:chPref val="0"/>
          <dgm:bulletEnabled val="1"/>
        </dgm:presLayoutVars>
      </dgm:prSet>
      <dgm:spPr/>
      <dgm:t>
        <a:bodyPr/>
        <a:lstStyle/>
        <a:p>
          <a:endParaRPr lang="zh-TW" altLang="en-US"/>
        </a:p>
      </dgm:t>
    </dgm:pt>
  </dgm:ptLst>
  <dgm:cxnLst>
    <dgm:cxn modelId="{38591E91-681C-44D5-8B3F-869DA2708620}" type="presOf" srcId="{C7DBBBF3-6BCE-40DD-8889-DF7191130D71}" destId="{6FE6D4CC-CCAB-4C25-8212-829D635D29DE}" srcOrd="0" destOrd="0" presId="urn:microsoft.com/office/officeart/2005/8/layout/venn1"/>
    <dgm:cxn modelId="{ABBD0C29-FAD9-40D3-B586-9FBAC5755918}" type="presOf" srcId="{105EA8AF-EDDA-41A4-A68D-7382CD67ECAC}" destId="{7F648FC3-6F90-4EDB-84D3-0637000C8D3F}" srcOrd="0" destOrd="0" presId="urn:microsoft.com/office/officeart/2005/8/layout/venn1"/>
    <dgm:cxn modelId="{EF045156-84B1-424B-8BAB-D459E046CFF7}" type="presOf" srcId="{C115706A-99B6-486A-8D52-18CB3CD32E3D}" destId="{755018C8-DC0F-4C50-B109-111A0D3DF075}" srcOrd="0" destOrd="0" presId="urn:microsoft.com/office/officeart/2005/8/layout/venn1"/>
    <dgm:cxn modelId="{0AE13B86-FFD0-4287-B1B8-5DC0B4723695}" srcId="{A1413BE0-391A-4215-9D24-DC75CC8EAE82}" destId="{105EA8AF-EDDA-41A4-A68D-7382CD67ECAC}" srcOrd="2" destOrd="0" parTransId="{53AC1BA2-A86F-4BC8-9E8A-20B3A6CC1C37}" sibTransId="{919AAB5E-C2DF-4228-9962-A8DB5E9156FA}"/>
    <dgm:cxn modelId="{2F8D8B44-1880-41AF-A555-5FC774E36E8F}" srcId="{A1413BE0-391A-4215-9D24-DC75CC8EAE82}" destId="{C7DBBBF3-6BCE-40DD-8889-DF7191130D71}" srcOrd="0" destOrd="0" parTransId="{28F6E7E9-C567-4962-8B64-B156E74EA0B3}" sibTransId="{C5932926-7997-4846-9B8C-2EAEBA201D1B}"/>
    <dgm:cxn modelId="{7CF02CA5-5022-48EE-B120-1134A5B7CC78}" srcId="{A1413BE0-391A-4215-9D24-DC75CC8EAE82}" destId="{C115706A-99B6-486A-8D52-18CB3CD32E3D}" srcOrd="1" destOrd="0" parTransId="{784C6868-F49F-4AFB-95C6-726D040326ED}" sibTransId="{72BEF43F-0B62-474E-8E2C-30DDB9537ECF}"/>
    <dgm:cxn modelId="{259C8921-6761-4276-95D1-17F7A5AAE441}" type="presOf" srcId="{C115706A-99B6-486A-8D52-18CB3CD32E3D}" destId="{41FFB310-9E2B-420F-A112-5AEA219A7D9E}" srcOrd="1" destOrd="0" presId="urn:microsoft.com/office/officeart/2005/8/layout/venn1"/>
    <dgm:cxn modelId="{C29922E0-B0D1-415B-BC27-C3238D29E90D}" type="presOf" srcId="{C7DBBBF3-6BCE-40DD-8889-DF7191130D71}" destId="{D268F2AE-A915-40E5-B2B0-060183D0BDA0}" srcOrd="1" destOrd="0" presId="urn:microsoft.com/office/officeart/2005/8/layout/venn1"/>
    <dgm:cxn modelId="{52DF3D2B-0CB9-416D-92FB-A5D71C720C2A}" type="presOf" srcId="{105EA8AF-EDDA-41A4-A68D-7382CD67ECAC}" destId="{969874F3-6223-4E5D-B9A2-2DF135321CD3}" srcOrd="1" destOrd="0" presId="urn:microsoft.com/office/officeart/2005/8/layout/venn1"/>
    <dgm:cxn modelId="{320D350B-5D17-40FC-9A97-59CD802BD284}" type="presOf" srcId="{A1413BE0-391A-4215-9D24-DC75CC8EAE82}" destId="{BA1F42FE-2B98-489A-8273-DBE2BDC8E2A5}" srcOrd="0" destOrd="0" presId="urn:microsoft.com/office/officeart/2005/8/layout/venn1"/>
    <dgm:cxn modelId="{4AB674F5-6825-4568-8C68-CE84A5200D79}" type="presParOf" srcId="{BA1F42FE-2B98-489A-8273-DBE2BDC8E2A5}" destId="{6FE6D4CC-CCAB-4C25-8212-829D635D29DE}" srcOrd="0" destOrd="0" presId="urn:microsoft.com/office/officeart/2005/8/layout/venn1"/>
    <dgm:cxn modelId="{545378BA-1F50-4013-BCEC-D9297B3D91D6}" type="presParOf" srcId="{BA1F42FE-2B98-489A-8273-DBE2BDC8E2A5}" destId="{D268F2AE-A915-40E5-B2B0-060183D0BDA0}" srcOrd="1" destOrd="0" presId="urn:microsoft.com/office/officeart/2005/8/layout/venn1"/>
    <dgm:cxn modelId="{0DAECBC7-1B7C-490D-AF92-662F8E6BD53A}" type="presParOf" srcId="{BA1F42FE-2B98-489A-8273-DBE2BDC8E2A5}" destId="{755018C8-DC0F-4C50-B109-111A0D3DF075}" srcOrd="2" destOrd="0" presId="urn:microsoft.com/office/officeart/2005/8/layout/venn1"/>
    <dgm:cxn modelId="{58EF9FC8-74CE-4B77-9402-85852CFA8796}" type="presParOf" srcId="{BA1F42FE-2B98-489A-8273-DBE2BDC8E2A5}" destId="{41FFB310-9E2B-420F-A112-5AEA219A7D9E}" srcOrd="3" destOrd="0" presId="urn:microsoft.com/office/officeart/2005/8/layout/venn1"/>
    <dgm:cxn modelId="{69C08B72-77C5-4B0A-AA22-BFABEA1CC5B4}" type="presParOf" srcId="{BA1F42FE-2B98-489A-8273-DBE2BDC8E2A5}" destId="{7F648FC3-6F90-4EDB-84D3-0637000C8D3F}" srcOrd="4" destOrd="0" presId="urn:microsoft.com/office/officeart/2005/8/layout/venn1"/>
    <dgm:cxn modelId="{68AB91E5-B40B-48D4-9E01-2803EA9DAC64}" type="presParOf" srcId="{BA1F42FE-2B98-489A-8273-DBE2BDC8E2A5}" destId="{969874F3-6223-4E5D-B9A2-2DF135321CD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6D4CC-CCAB-4C25-8212-829D635D29DE}">
      <dsp:nvSpPr>
        <dsp:cNvPr id="0" name=""/>
        <dsp:cNvSpPr/>
      </dsp:nvSpPr>
      <dsp:spPr>
        <a:xfrm>
          <a:off x="2696123" y="-22809"/>
          <a:ext cx="3578403" cy="3561794"/>
        </a:xfrm>
        <a:prstGeom prst="ellipse">
          <a:avLst/>
        </a:prstGeom>
        <a:solidFill>
          <a:srgbClr val="64AD2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altLang="zh-TW" sz="3200" b="1" kern="1200" dirty="0" smtClean="0">
              <a:solidFill>
                <a:srgbClr val="7030A0"/>
              </a:solidFill>
            </a:rPr>
            <a:t>YOU</a:t>
          </a:r>
          <a:endParaRPr lang="zh-TW" altLang="en-US" sz="3200" b="1" kern="1200" dirty="0">
            <a:solidFill>
              <a:srgbClr val="7030A0"/>
            </a:solidFill>
          </a:endParaRPr>
        </a:p>
      </dsp:txBody>
      <dsp:txXfrm>
        <a:off x="3173243" y="600505"/>
        <a:ext cx="2624162" cy="1602807"/>
      </dsp:txXfrm>
    </dsp:sp>
    <dsp:sp modelId="{755018C8-DC0F-4C50-B109-111A0D3DF075}">
      <dsp:nvSpPr>
        <dsp:cNvPr id="0" name=""/>
        <dsp:cNvSpPr/>
      </dsp:nvSpPr>
      <dsp:spPr>
        <a:xfrm>
          <a:off x="3904430" y="2086788"/>
          <a:ext cx="3597983" cy="3562335"/>
        </a:xfrm>
        <a:prstGeom prst="ellipse">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altLang="zh-TW" sz="3200" b="0" kern="1200" dirty="0" smtClean="0">
              <a:solidFill>
                <a:srgbClr val="7030A0"/>
              </a:solidFill>
            </a:rPr>
            <a:t>YOUR</a:t>
          </a:r>
          <a:r>
            <a:rPr lang="en-US" altLang="zh-TW" sz="3200" b="1" kern="1200" dirty="0" smtClean="0">
              <a:solidFill>
                <a:srgbClr val="7030A0"/>
              </a:solidFill>
            </a:rPr>
            <a:t> </a:t>
          </a:r>
          <a:r>
            <a:rPr lang="en-US" altLang="zh-TW" sz="2800" b="1" kern="1200" dirty="0" smtClean="0">
              <a:solidFill>
                <a:srgbClr val="7030A0"/>
              </a:solidFill>
            </a:rPr>
            <a:t>AUDIENCE</a:t>
          </a:r>
          <a:endParaRPr lang="zh-TW" altLang="en-US" sz="2800" b="1" kern="1200" dirty="0">
            <a:solidFill>
              <a:srgbClr val="7030A0"/>
            </a:solidFill>
          </a:endParaRPr>
        </a:p>
      </dsp:txBody>
      <dsp:txXfrm>
        <a:off x="5004813" y="3007058"/>
        <a:ext cx="2158790" cy="1959284"/>
      </dsp:txXfrm>
    </dsp:sp>
    <dsp:sp modelId="{7F648FC3-6F90-4EDB-84D3-0637000C8D3F}">
      <dsp:nvSpPr>
        <dsp:cNvPr id="0" name=""/>
        <dsp:cNvSpPr/>
      </dsp:nvSpPr>
      <dsp:spPr>
        <a:xfrm>
          <a:off x="1465316" y="2110318"/>
          <a:ext cx="3603823" cy="3515276"/>
        </a:xfrm>
        <a:prstGeom prst="ellipse">
          <a:avLst/>
        </a:prstGeom>
        <a:solidFill>
          <a:srgbClr val="FF99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altLang="zh-TW" sz="3200" b="0" kern="1200" dirty="0" smtClean="0">
              <a:solidFill>
                <a:srgbClr val="7030A0"/>
              </a:solidFill>
            </a:rPr>
            <a:t>THE</a:t>
          </a:r>
          <a:r>
            <a:rPr lang="en-US" altLang="zh-TW" sz="3200" b="1" kern="1200" dirty="0" smtClean="0">
              <a:solidFill>
                <a:srgbClr val="7030A0"/>
              </a:solidFill>
            </a:rPr>
            <a:t> </a:t>
          </a:r>
          <a:r>
            <a:rPr lang="en-US" altLang="zh-TW" sz="2800" b="1" kern="1200" dirty="0" smtClean="0">
              <a:solidFill>
                <a:srgbClr val="7030A0"/>
              </a:solidFill>
            </a:rPr>
            <a:t>OCCASION</a:t>
          </a:r>
          <a:endParaRPr lang="zh-TW" altLang="en-US" sz="2800" b="1" kern="1200" dirty="0">
            <a:solidFill>
              <a:srgbClr val="7030A0"/>
            </a:solidFill>
          </a:endParaRPr>
        </a:p>
      </dsp:txBody>
      <dsp:txXfrm>
        <a:off x="1804676" y="3018431"/>
        <a:ext cx="2162294" cy="19334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0.15946</cdr:x>
      <cdr:y>0.11045</cdr:y>
    </cdr:from>
    <cdr:to>
      <cdr:x>0.39367</cdr:x>
      <cdr:y>0.39043</cdr:y>
    </cdr:to>
    <cdr:pic>
      <cdr:nvPicPr>
        <cdr:cNvPr id="3" name="圖片 2" descr="eagle.bmp"/>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54033" y="483327"/>
          <a:ext cx="1841864" cy="1225234"/>
        </a:xfrm>
        <a:prstGeom xmlns:a="http://schemas.openxmlformats.org/drawingml/2006/main" prst="rect">
          <a:avLst/>
        </a:prstGeom>
      </cdr:spPr>
    </cdr:pic>
  </cdr:relSizeAnchor>
  <cdr:relSizeAnchor xmlns:cdr="http://schemas.openxmlformats.org/drawingml/2006/chartDrawing">
    <cdr:from>
      <cdr:x>0.13288</cdr:x>
      <cdr:y>0.59087</cdr:y>
    </cdr:from>
    <cdr:to>
      <cdr:x>0.35712</cdr:x>
      <cdr:y>0.84179</cdr:y>
    </cdr:to>
    <cdr:pic>
      <cdr:nvPicPr>
        <cdr:cNvPr id="4" name="圖片 3" descr="koala.bmp"/>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045029" y="2585687"/>
          <a:ext cx="1763485" cy="1098040"/>
        </a:xfrm>
        <a:prstGeom xmlns:a="http://schemas.openxmlformats.org/drawingml/2006/main" prst="rect">
          <a:avLst/>
        </a:prstGeom>
      </cdr:spPr>
    </cdr:pic>
  </cdr:relSizeAnchor>
  <cdr:relSizeAnchor xmlns:cdr="http://schemas.openxmlformats.org/drawingml/2006/chartDrawing">
    <cdr:from>
      <cdr:x>0.65445</cdr:x>
      <cdr:y>0.00299</cdr:y>
    </cdr:from>
    <cdr:to>
      <cdr:x>0.90693</cdr:x>
      <cdr:y>0.34681</cdr:y>
    </cdr:to>
    <cdr:pic>
      <cdr:nvPicPr>
        <cdr:cNvPr id="5" name="圖片 4" descr="lion.bmp"/>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5146768" y="13063"/>
          <a:ext cx="1985552" cy="150458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ltLang="zh-TW" dirty="0"/>
          </a:p>
        </p:txBody>
      </p:sp>
      <p:sp>
        <p:nvSpPr>
          <p:cNvPr id="559107" name="Rectangle 3"/>
          <p:cNvSpPr>
            <a:spLocks noGrp="1" noChangeArrowheads="1"/>
          </p:cNvSpPr>
          <p:nvPr>
            <p:ph type="dt" sz="quarter" idx="1"/>
          </p:nvPr>
        </p:nvSpPr>
        <p:spPr bwMode="auto">
          <a:xfrm>
            <a:off x="3762375" y="0"/>
            <a:ext cx="2952750"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ltLang="zh-TW" dirty="0"/>
          </a:p>
        </p:txBody>
      </p:sp>
      <p:sp>
        <p:nvSpPr>
          <p:cNvPr id="559108" name="Rectangle 4"/>
          <p:cNvSpPr>
            <a:spLocks noGrp="1" noChangeArrowheads="1"/>
          </p:cNvSpPr>
          <p:nvPr>
            <p:ph type="ftr" sz="quarter" idx="2"/>
          </p:nvPr>
        </p:nvSpPr>
        <p:spPr bwMode="auto">
          <a:xfrm>
            <a:off x="0" y="9323388"/>
            <a:ext cx="2878138"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ltLang="zh-TW" dirty="0"/>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A862836F-38F7-4CEF-A63F-BD110B36C387}" type="slidenum">
              <a:rPr lang="en-GB" altLang="zh-TW"/>
              <a:pPr>
                <a:defRPr/>
              </a:pPr>
              <a:t>‹#›</a:t>
            </a:fld>
            <a:endParaRPr lang="en-GB" altLang="zh-TW" dirty="0"/>
          </a:p>
        </p:txBody>
      </p:sp>
    </p:spTree>
    <p:extLst>
      <p:ext uri="{BB962C8B-B14F-4D97-AF65-F5344CB8AC3E}">
        <p14:creationId xmlns:p14="http://schemas.microsoft.com/office/powerpoint/2010/main" val="2818975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ltLang="zh-TW" dirty="0"/>
          </a:p>
        </p:txBody>
      </p:sp>
      <p:sp>
        <p:nvSpPr>
          <p:cNvPr id="6147" name="Rectangle 3"/>
          <p:cNvSpPr>
            <a:spLocks noGrp="1" noChangeArrowheads="1"/>
          </p:cNvSpPr>
          <p:nvPr>
            <p:ph type="dt" idx="1"/>
          </p:nvPr>
        </p:nvSpPr>
        <p:spPr bwMode="auto">
          <a:xfrm>
            <a:off x="379730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ltLang="zh-TW" dirty="0"/>
          </a:p>
        </p:txBody>
      </p:sp>
      <p:sp>
        <p:nvSpPr>
          <p:cNvPr id="17412"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3763" y="4672013"/>
            <a:ext cx="4911725" cy="4425950"/>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ltLang="zh-TW" dirty="0"/>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1B4BEF02-0635-4DFF-94C6-ED191CC068E4}" type="slidenum">
              <a:rPr lang="en-GB" altLang="zh-TW"/>
              <a:pPr>
                <a:defRPr/>
              </a:pPr>
              <a:t>‹#›</a:t>
            </a:fld>
            <a:endParaRPr lang="en-GB" altLang="zh-TW" dirty="0"/>
          </a:p>
        </p:txBody>
      </p:sp>
    </p:spTree>
    <p:extLst>
      <p:ext uri="{BB962C8B-B14F-4D97-AF65-F5344CB8AC3E}">
        <p14:creationId xmlns:p14="http://schemas.microsoft.com/office/powerpoint/2010/main" val="2714416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7EF506F-87FC-4ADE-96E9-32EB0CC8603B}" type="slidenum">
              <a:rPr lang="en-GB" altLang="zh-TW" smtClean="0"/>
              <a:pPr/>
              <a:t>1</a:t>
            </a:fld>
            <a:endParaRPr lang="en-GB" altLang="zh-TW" dirty="0" smtClean="0"/>
          </a:p>
        </p:txBody>
      </p:sp>
      <p:sp>
        <p:nvSpPr>
          <p:cNvPr id="18435" name="Rectangle 1026"/>
          <p:cNvSpPr>
            <a:spLocks noGrp="1" noChangeArrowheads="1"/>
          </p:cNvSpPr>
          <p:nvPr>
            <p:ph type="body" idx="1"/>
          </p:nvPr>
        </p:nvSpPr>
        <p:spPr>
          <a:xfrm>
            <a:off x="242888" y="5253038"/>
            <a:ext cx="6283325" cy="4051300"/>
          </a:xfrm>
          <a:noFill/>
          <a:ln/>
        </p:spPr>
        <p:txBody>
          <a:bodyPr lIns="89384" tIns="44694" rIns="89384" bIns="44694"/>
          <a:lstStyle/>
          <a:p>
            <a:pPr eaLnBrk="1" hangingPunct="1"/>
            <a:endParaRPr lang="en-GB" altLang="zh-TW" dirty="0" smtClean="0"/>
          </a:p>
        </p:txBody>
      </p:sp>
      <p:sp>
        <p:nvSpPr>
          <p:cNvPr id="18436"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18</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35</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36</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38</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39</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B4BEF02-0635-4DFF-94C6-ED191CC068E4}" type="slidenum">
              <a:rPr lang="en-GB" altLang="zh-TW" smtClean="0"/>
              <a:pPr>
                <a:defRPr/>
              </a:pPr>
              <a:t>51</a:t>
            </a:fld>
            <a:endParaRPr lang="en-GB"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9691DA4-D50F-4C8E-B3C5-C2E065AB2816}" type="slidenum">
              <a:rPr lang="en-GB" altLang="zh-TW" smtClean="0"/>
              <a:pPr/>
              <a:t>56</a:t>
            </a:fld>
            <a:endParaRPr lang="en-GB" altLang="zh-TW"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9691DA4-D50F-4C8E-B3C5-C2E065AB2816}" type="slidenum">
              <a:rPr lang="en-GB" altLang="zh-TW" smtClean="0"/>
              <a:pPr/>
              <a:t>59</a:t>
            </a:fld>
            <a:endParaRPr lang="en-GB" altLang="zh-TW"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64B32C2-22C5-417C-BCD5-5BAD440F4879}" type="slidenum">
              <a:rPr lang="en-GB" altLang="zh-TW" smtClean="0"/>
              <a:pPr/>
              <a:t>2</a:t>
            </a:fld>
            <a:endParaRPr lang="en-GB" altLang="zh-TW"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1563451-87DC-4EC7-AEB3-31E97E322200}" type="slidenum">
              <a:rPr lang="en-GB" altLang="zh-TW" smtClean="0"/>
              <a:pPr/>
              <a:t>3</a:t>
            </a:fld>
            <a:endParaRPr lang="en-GB" altLang="zh-TW"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7FBA9B4-57DB-4AC8-BCB5-EDF1EC0B3074}" type="slidenum">
              <a:rPr lang="en-GB" altLang="zh-TW" smtClean="0"/>
              <a:pPr/>
              <a:t>5</a:t>
            </a:fld>
            <a:endParaRPr lang="en-GB" altLang="zh-TW"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49FCAF1-980F-4526-BC8D-05BED248BCA2}" type="slidenum">
              <a:rPr lang="en-GB" altLang="zh-TW" smtClean="0"/>
              <a:pPr/>
              <a:t>6</a:t>
            </a:fld>
            <a:endParaRPr lang="en-GB" altLang="zh-TW"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5609109C-812A-4F32-B3D4-6620E2A6108E}" type="slidenum">
              <a:rPr lang="en-GB" altLang="zh-TW" smtClean="0"/>
              <a:pPr>
                <a:defRPr/>
              </a:pPr>
              <a:t>10</a:t>
            </a:fld>
            <a:endParaRPr lang="en-GB" altLang="zh-TW"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14</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15</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4A21479-AE41-4E03-92FA-E3BA0F90B161}" type="slidenum">
              <a:rPr lang="en-GB" altLang="zh-TW" smtClean="0"/>
              <a:pPr/>
              <a:t>17</a:t>
            </a:fld>
            <a:endParaRPr lang="en-GB" altLang="zh-TW"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Unbenannt-2"/>
          <p:cNvPicPr>
            <a:picLocks noChangeAspect="1" noChangeArrowheads="1"/>
          </p:cNvPicPr>
          <p:nvPr userDrawn="1"/>
        </p:nvPicPr>
        <p:blipFill>
          <a:blip r:embed="rId3" cstate="print"/>
          <a:srcRect/>
          <a:stretch>
            <a:fillRect/>
          </a:stretch>
        </p:blipFill>
        <p:spPr bwMode="auto">
          <a:xfrm>
            <a:off x="7097713" y="2887663"/>
            <a:ext cx="1381125" cy="2136775"/>
          </a:xfrm>
          <a:prstGeom prst="rect">
            <a:avLst/>
          </a:prstGeom>
          <a:noFill/>
          <a:ln w="9525">
            <a:noFill/>
            <a:miter lim="800000"/>
            <a:headEnd/>
            <a:tailEnd/>
          </a:ln>
        </p:spPr>
      </p:pic>
      <p:pic>
        <p:nvPicPr>
          <p:cNvPr id="5" name="Picture 13" descr="PP small"/>
          <p:cNvPicPr>
            <a:picLocks noChangeAspect="1" noChangeArrowheads="1"/>
          </p:cNvPicPr>
          <p:nvPr userDrawn="1"/>
        </p:nvPicPr>
        <p:blipFill>
          <a:blip r:embed="rId4" cstate="print"/>
          <a:srcRect b="34532"/>
          <a:stretch>
            <a:fillRect/>
          </a:stretch>
        </p:blipFill>
        <p:spPr bwMode="auto">
          <a:xfrm>
            <a:off x="5516563" y="6005513"/>
            <a:ext cx="3225800" cy="403225"/>
          </a:xfrm>
          <a:prstGeom prst="rect">
            <a:avLst/>
          </a:prstGeom>
          <a:noFill/>
          <a:ln w="9525">
            <a:noFill/>
            <a:miter lim="800000"/>
            <a:headEnd/>
            <a:tailEnd/>
          </a:ln>
        </p:spPr>
      </p:pic>
      <p:sp>
        <p:nvSpPr>
          <p:cNvPr id="1045506" name="Rectangle 2"/>
          <p:cNvSpPr>
            <a:spLocks noGrp="1" noChangeArrowheads="1"/>
          </p:cNvSpPr>
          <p:nvPr>
            <p:ph type="ctrTitle" sz="quarter"/>
          </p:nvPr>
        </p:nvSpPr>
        <p:spPr>
          <a:xfrm>
            <a:off x="2581275" y="1639888"/>
            <a:ext cx="6081713" cy="909637"/>
          </a:xfrm>
        </p:spPr>
        <p:txBody>
          <a:bodyPr lIns="91440" rIns="91440" anchor="b"/>
          <a:lstStyle>
            <a:lvl1pPr>
              <a:defRPr sz="2800">
                <a:solidFill>
                  <a:schemeClr val="bg1"/>
                </a:solidFill>
              </a:defRPr>
            </a:lvl1pPr>
          </a:lstStyle>
          <a:p>
            <a:r>
              <a:rPr lang="en-US"/>
              <a:t>Click to edit Master title style</a:t>
            </a:r>
            <a:endParaRPr lang="de-DE" altLang="zh-TW"/>
          </a:p>
        </p:txBody>
      </p:sp>
      <p:sp>
        <p:nvSpPr>
          <p:cNvPr id="1045507" name="Rectangle 3"/>
          <p:cNvSpPr>
            <a:spLocks noGrp="1" noChangeArrowheads="1"/>
          </p:cNvSpPr>
          <p:nvPr>
            <p:ph type="subTitle" sz="quarter" idx="1"/>
          </p:nvPr>
        </p:nvSpPr>
        <p:spPr>
          <a:xfrm>
            <a:off x="2581275" y="2547938"/>
            <a:ext cx="6088063" cy="904875"/>
          </a:xfrm>
        </p:spPr>
        <p:txBody>
          <a:bodyPr lIns="91440" rIns="91440" anchor="ctr"/>
          <a:lstStyle>
            <a:lvl1pPr marL="0" indent="0">
              <a:spcBef>
                <a:spcPct val="0"/>
              </a:spcBef>
              <a:buFont typeface="Wingdings" pitchFamily="2" charset="2"/>
              <a:buNone/>
              <a:defRPr b="1">
                <a:solidFill>
                  <a:schemeClr val="bg1"/>
                </a:solidFill>
              </a:defRPr>
            </a:lvl1pPr>
          </a:lstStyle>
          <a:p>
            <a:r>
              <a:rPr lang="en-US"/>
              <a:t>Click to edit Master text styles</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21ACC7D5-0D3B-4309-9BAA-41F80541BC92}" type="slidenum">
              <a:rPr lang="de-DE" altLang="zh-TW"/>
              <a:pPr>
                <a:defRPr/>
              </a:pPr>
              <a:t>‹#›</a:t>
            </a:fld>
            <a:endParaRPr lang="de-DE" altLang="zh-TW"/>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11950" y="622300"/>
            <a:ext cx="2132013" cy="52863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14325" y="622300"/>
            <a:ext cx="6245225" cy="5286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15529AC5-8F41-4ECF-A331-257894C10999}" type="slidenum">
              <a:rPr lang="de-DE" altLang="zh-TW"/>
              <a:pPr>
                <a:defRPr/>
              </a:pPr>
              <a:t>‹#›</a:t>
            </a:fld>
            <a:endParaRPr lang="de-DE" altLang="zh-TW"/>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4E4F717D-A1BC-4938-AD92-D73D5E3BB967}" type="slidenum">
              <a:rPr lang="de-DE" altLang="zh-TW"/>
              <a:pPr>
                <a:defRPr/>
              </a:pPr>
              <a:t>‹#›</a:t>
            </a:fld>
            <a:endParaRPr lang="de-DE" altLang="zh-TW"/>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E2BBA6DA-467F-47A6-A7A2-5841166117FF}" type="slidenum">
              <a:rPr lang="de-DE" altLang="zh-TW"/>
              <a:pPr>
                <a:defRPr/>
              </a:pPr>
              <a:t>‹#›</a:t>
            </a:fld>
            <a:endParaRPr lang="de-DE" altLang="zh-TW"/>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19088" y="1879600"/>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7725" y="1879600"/>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F660DBE2-854B-47E2-9BE4-2D696DA75F4B}" type="slidenum">
              <a:rPr lang="de-DE" altLang="zh-TW"/>
              <a:pPr>
                <a:defRPr/>
              </a:pPr>
              <a:t>‹#›</a:t>
            </a:fld>
            <a:endParaRPr lang="de-DE" altLang="zh-TW"/>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C3FCE06F-063E-4B46-8B1A-95E2AB7D0D08}" type="slidenum">
              <a:rPr lang="de-DE" altLang="zh-TW"/>
              <a:pPr>
                <a:defRPr/>
              </a:pPr>
              <a:t>‹#›</a:t>
            </a:fld>
            <a:endParaRPr lang="de-DE" altLang="zh-TW"/>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58C0B815-108F-44FC-AE2B-A53249044062}" type="slidenum">
              <a:rPr lang="de-DE" altLang="zh-TW"/>
              <a:pPr>
                <a:defRPr/>
              </a:pPr>
              <a:t>‹#›</a:t>
            </a:fld>
            <a:endParaRPr lang="de-DE" altLang="zh-TW"/>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779BAA94-CD8E-4379-AEA9-3659A3468923}" type="slidenum">
              <a:rPr lang="de-DE" altLang="zh-TW"/>
              <a:pPr>
                <a:defRPr/>
              </a:pPr>
              <a:t>‹#›</a:t>
            </a:fld>
            <a:endParaRPr lang="de-DE" altLang="zh-TW"/>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FF8BC7A3-6E46-4D0B-B3E3-256D7A6FBD4D}" type="slidenum">
              <a:rPr lang="de-DE" altLang="zh-TW"/>
              <a:pPr>
                <a:defRPr/>
              </a:pPr>
              <a:t>‹#›</a:t>
            </a:fld>
            <a:endParaRPr lang="de-DE" altLang="zh-TW"/>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zh-TW"/>
              <a:t>Here comes your footer  </a:t>
            </a:r>
            <a:r>
              <a:rPr lang="de-DE" altLang="zh-TW">
                <a:sym typeface="Wingdings" pitchFamily="2" charset="2"/>
              </a:rPr>
              <a:t></a:t>
            </a:r>
            <a:r>
              <a:rPr lang="de-DE" altLang="zh-TW"/>
              <a:t>  Page </a:t>
            </a:r>
            <a:fld id="{434FAD1A-F737-43BA-AA84-11F7B0252CF2}" type="slidenum">
              <a:rPr lang="de-DE" altLang="zh-TW"/>
              <a:pPr>
                <a:defRPr/>
              </a:pPr>
              <a:t>‹#›</a:t>
            </a:fld>
            <a:endParaRPr lang="de-DE" altLang="zh-TW"/>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14325" y="622300"/>
            <a:ext cx="8515350" cy="600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zh-TW" smtClean="0"/>
              <a:t>Click to edit Master title style</a:t>
            </a:r>
            <a:endParaRPr lang="de-DE" altLang="zh-TW" smtClean="0"/>
          </a:p>
        </p:txBody>
      </p:sp>
      <p:sp>
        <p:nvSpPr>
          <p:cNvPr id="5123" name="Rectangle 3"/>
          <p:cNvSpPr>
            <a:spLocks noGrp="1" noChangeArrowheads="1"/>
          </p:cNvSpPr>
          <p:nvPr>
            <p:ph type="body" idx="1"/>
          </p:nvPr>
        </p:nvSpPr>
        <p:spPr bwMode="auto">
          <a:xfrm>
            <a:off x="319088" y="1879600"/>
            <a:ext cx="8524875" cy="4029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de-DE" altLang="zh-TW" smtClean="0"/>
          </a:p>
        </p:txBody>
      </p:sp>
      <p:sp>
        <p:nvSpPr>
          <p:cNvPr id="1044485" name="Rectangle 5"/>
          <p:cNvSpPr>
            <a:spLocks noGrp="1" noChangeArrowheads="1"/>
          </p:cNvSpPr>
          <p:nvPr>
            <p:ph type="ftr" sz="quarter" idx="3"/>
          </p:nvPr>
        </p:nvSpPr>
        <p:spPr bwMode="auto">
          <a:xfrm>
            <a:off x="276225" y="6408738"/>
            <a:ext cx="276225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ea typeface="新細明體" charset="-120"/>
              </a:defRPr>
            </a:lvl1pPr>
          </a:lstStyle>
          <a:p>
            <a:pPr>
              <a:defRPr/>
            </a:pPr>
            <a:r>
              <a:rPr lang="de-DE" altLang="zh-TW"/>
              <a:t>Here comes your footer  </a:t>
            </a:r>
            <a:r>
              <a:rPr lang="de-DE" altLang="zh-TW">
                <a:sym typeface="Wingdings" pitchFamily="2" charset="2"/>
              </a:rPr>
              <a:t></a:t>
            </a:r>
            <a:r>
              <a:rPr lang="de-DE" altLang="zh-TW"/>
              <a:t>  Page </a:t>
            </a:r>
            <a:fld id="{1832A66B-69C9-472B-8A9C-A54EDC4258E8}" type="slidenum">
              <a:rPr lang="de-DE" altLang="zh-TW"/>
              <a:pPr>
                <a:defRPr/>
              </a:pPr>
              <a:t>‹#›</a:t>
            </a:fld>
            <a:endParaRPr lang="de-DE" altLang="zh-TW"/>
          </a:p>
        </p:txBody>
      </p:sp>
      <p:pic>
        <p:nvPicPr>
          <p:cNvPr id="5125" name="Picture 17" descr="PP small"/>
          <p:cNvPicPr>
            <a:picLocks noChangeAspect="1" noChangeArrowheads="1"/>
          </p:cNvPicPr>
          <p:nvPr userDrawn="1"/>
        </p:nvPicPr>
        <p:blipFill>
          <a:blip r:embed="rId14" cstate="print"/>
          <a:srcRect b="34532"/>
          <a:stretch>
            <a:fillRect/>
          </a:stretch>
        </p:blipFill>
        <p:spPr bwMode="auto">
          <a:xfrm>
            <a:off x="6361113" y="6350000"/>
            <a:ext cx="246380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dir="r"/>
  </p:transition>
  <p:hf sldNum="0" hdr="0" dt="0"/>
  <p:txStyles>
    <p:title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p:titleStyle>
    <p:bodyStyle>
      <a:lvl1pPr marL="190500" indent="-190500"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40000"/>
        </a:spcBef>
        <a:spcAft>
          <a:spcPct val="0"/>
        </a:spcAft>
        <a:buClr>
          <a:schemeClr val="accent1"/>
        </a:buClr>
        <a:buChar char="-"/>
        <a:defRPr>
          <a:solidFill>
            <a:schemeClr val="tx1"/>
          </a:solidFill>
          <a:latin typeface="+mn-lt"/>
        </a:defRPr>
      </a:lvl2pPr>
      <a:lvl3pPr marL="561975" indent="-179388" algn="l" rtl="0" eaLnBrk="0" fontAlgn="base" hangingPunct="0">
        <a:spcBef>
          <a:spcPct val="40000"/>
        </a:spcBef>
        <a:spcAft>
          <a:spcPct val="0"/>
        </a:spcAft>
        <a:buClr>
          <a:schemeClr val="accent1"/>
        </a:buClr>
        <a:buChar char="-"/>
        <a:defRPr>
          <a:solidFill>
            <a:schemeClr val="tx1"/>
          </a:solidFill>
          <a:latin typeface="+mn-lt"/>
        </a:defRPr>
      </a:lvl3pPr>
      <a:lvl4pPr marL="752475" indent="-188913" algn="l" rtl="0" eaLnBrk="0" fontAlgn="base" hangingPunct="0">
        <a:spcBef>
          <a:spcPct val="40000"/>
        </a:spcBef>
        <a:spcAft>
          <a:spcPct val="0"/>
        </a:spcAft>
        <a:buClr>
          <a:schemeClr val="accent1"/>
        </a:buClr>
        <a:buChar char="-"/>
        <a:defRPr>
          <a:solidFill>
            <a:schemeClr val="tx1"/>
          </a:solidFill>
          <a:latin typeface="+mn-lt"/>
        </a:defRPr>
      </a:lvl4pPr>
      <a:lvl5pPr marL="962025" indent="-207963" algn="l" rtl="0" eaLnBrk="0" fontAlgn="base" hangingPunct="0">
        <a:spcBef>
          <a:spcPct val="4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w/url?sa=i&amp;rct=j&amp;q=&amp;esrc=s&amp;source=images&amp;cd=&amp;cad=rja&amp;docid=p77TwxMrrHvKLM&amp;tbnid=JMrkw1Qa25dOhM:&amp;ved=0CAUQjRw&amp;url=http://www.reallifetravels.com/goals-for-2013/cover-letter-introduction-goals/&amp;ei=4_oJU_SSBcrtkAXs24GACQ&amp;psig=AFQjCNFRkvVv-NSPWwL9WlxwZ6R3Haur4g&amp;ust=139324920469411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Documents/Speech/Visual%20Aids/&#33865;&#21147;&#31118;%20visual%20aid-Login_in_Facebook.pp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Microsoft_Excel_97-2003_Worksheet1.xls"/></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file:///F:\Speech\Visual%20Aids\&#33865;&#21147;&#31118;%20visual%20aid-Login_in_Facebook.pp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tw/url?sa=i&amp;rct=j&amp;q=&amp;esrc=s&amp;source=images&amp;cd=&amp;cad=rja&amp;docid=bXQRWz9Gwp2A9M&amp;tbnid=9H2qLDmPR5UhSM:&amp;ved=0CAUQjRw&amp;url=http://canadaartsconnect.com/magazine/2012/04/important-dress-stylishly/dress-code/&amp;ei=9fYJU_-iFcfckgWKx4DIAw&amp;psig=AFQjCNHU_YfoVHVsEPYaOv4TwdcHcFb3hw&amp;ust=1393248298714249"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4"/>
          <p:cNvSpPr>
            <a:spLocks noGrp="1" noChangeArrowheads="1"/>
          </p:cNvSpPr>
          <p:nvPr>
            <p:ph type="ctrTitle"/>
          </p:nvPr>
        </p:nvSpPr>
        <p:spPr>
          <a:xfrm>
            <a:off x="2581275" y="1639888"/>
            <a:ext cx="6081713" cy="1743075"/>
          </a:xfrm>
        </p:spPr>
        <p:txBody>
          <a:bodyPr/>
          <a:lstStyle/>
          <a:p>
            <a:pPr eaLnBrk="1" hangingPunct="1"/>
            <a:r>
              <a:rPr lang="de-DE" altLang="zh-TW" smtClean="0">
                <a:ea typeface="新細明體" charset="-120"/>
              </a:rPr>
              <a:t>Getting Started in</a:t>
            </a:r>
            <a:br>
              <a:rPr lang="de-DE" altLang="zh-TW" smtClean="0">
                <a:ea typeface="新細明體" charset="-120"/>
              </a:rPr>
            </a:br>
            <a:r>
              <a:rPr lang="de-DE" altLang="zh-TW" smtClean="0">
                <a:ea typeface="新細明體" charset="-120"/>
              </a:rPr>
              <a:t/>
            </a:r>
            <a:br>
              <a:rPr lang="de-DE" altLang="zh-TW" smtClean="0">
                <a:ea typeface="新細明體" charset="-120"/>
              </a:rPr>
            </a:br>
            <a:r>
              <a:rPr lang="de-DE" altLang="zh-TW" sz="4400" smtClean="0">
                <a:ea typeface="新細明體" charset="-120"/>
              </a:rPr>
              <a:t>Public Speaking</a:t>
            </a:r>
            <a:r>
              <a:rPr lang="de-DE" altLang="zh-TW" smtClean="0">
                <a:ea typeface="新細明體" charset="-120"/>
              </a:rPr>
              <a:t/>
            </a:r>
            <a:br>
              <a:rPr lang="de-DE" altLang="zh-TW" smtClean="0">
                <a:ea typeface="新細明體" charset="-120"/>
              </a:rPr>
            </a:br>
            <a:endParaRPr lang="de-DE" altLang="zh-TW" smtClean="0">
              <a:ea typeface="新細明體" charset="-120"/>
            </a:endParaRPr>
          </a:p>
        </p:txBody>
      </p:sp>
      <p:sp>
        <p:nvSpPr>
          <p:cNvPr id="7171" name="Rectangle 15"/>
          <p:cNvSpPr>
            <a:spLocks noGrp="1" noChangeArrowheads="1"/>
          </p:cNvSpPr>
          <p:nvPr>
            <p:ph type="subTitle" idx="1"/>
          </p:nvPr>
        </p:nvSpPr>
        <p:spPr>
          <a:xfrm>
            <a:off x="2581275" y="5121275"/>
            <a:ext cx="6088063" cy="796925"/>
          </a:xfrm>
        </p:spPr>
        <p:txBody>
          <a:bodyPr/>
          <a:lstStyle/>
          <a:p>
            <a:pPr eaLnBrk="1" hangingPunct="1"/>
            <a:r>
              <a:rPr lang="de-DE" altLang="zh-TW" smtClean="0">
                <a:ea typeface="新細明體" charset="-120"/>
              </a:rPr>
              <a:t>Tso, Wei-fung</a:t>
            </a:r>
          </a:p>
          <a:p>
            <a:pPr eaLnBrk="1" hangingPunct="1"/>
            <a:r>
              <a:rPr lang="de-DE" altLang="zh-TW" smtClean="0">
                <a:ea typeface="新細明體" charset="-120"/>
              </a:rPr>
              <a:t>National Taipei University</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頁尾版面配置區 3"/>
          <p:cNvSpPr>
            <a:spLocks noGrp="1"/>
          </p:cNvSpPr>
          <p:nvPr>
            <p:ph type="ftr" sz="quarter" idx="10"/>
          </p:nvPr>
        </p:nvSpPr>
        <p:spPr>
          <a:noFill/>
        </p:spPr>
        <p:txBody>
          <a:bodyPr/>
          <a:lstStyle/>
          <a:p>
            <a:endParaRPr lang="de-DE" altLang="zh-TW" smtClean="0"/>
          </a:p>
        </p:txBody>
      </p:sp>
      <p:sp>
        <p:nvSpPr>
          <p:cNvPr id="10243" name="Rectangle 2"/>
          <p:cNvSpPr>
            <a:spLocks noGrp="1" noChangeArrowheads="1"/>
          </p:cNvSpPr>
          <p:nvPr>
            <p:ph type="title"/>
          </p:nvPr>
        </p:nvSpPr>
        <p:spPr/>
        <p:txBody>
          <a:bodyPr/>
          <a:lstStyle/>
          <a:p>
            <a:pPr eaLnBrk="1" hangingPunct="1"/>
            <a:r>
              <a:rPr lang="de-DE" altLang="zh-TW" sz="2800" smtClean="0">
                <a:ea typeface="新細明體" charset="-120"/>
              </a:rPr>
              <a:t>Speech Purpose</a:t>
            </a:r>
          </a:p>
        </p:txBody>
      </p:sp>
      <p:sp>
        <p:nvSpPr>
          <p:cNvPr id="10244" name="Rectangle 3"/>
          <p:cNvSpPr>
            <a:spLocks noChangeArrowheads="1"/>
          </p:cNvSpPr>
          <p:nvPr/>
        </p:nvSpPr>
        <p:spPr bwMode="gray">
          <a:xfrm>
            <a:off x="269875" y="1201738"/>
            <a:ext cx="8488363" cy="566737"/>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eaLnBrk="0" hangingPunct="0"/>
            <a:r>
              <a:rPr kumimoji="0" lang="de-DE" altLang="zh-TW" sz="2400" b="1">
                <a:solidFill>
                  <a:schemeClr val="bg1"/>
                </a:solidFill>
              </a:rPr>
              <a:t>To  Entertain</a:t>
            </a:r>
          </a:p>
        </p:txBody>
      </p:sp>
      <p:sp>
        <p:nvSpPr>
          <p:cNvPr id="10245" name="Rectangle 5"/>
          <p:cNvSpPr>
            <a:spLocks noGrp="1" noChangeArrowheads="1"/>
          </p:cNvSpPr>
          <p:nvPr>
            <p:ph type="body" idx="1"/>
          </p:nvPr>
        </p:nvSpPr>
        <p:spPr>
          <a:xfrm>
            <a:off x="342900" y="1874838"/>
            <a:ext cx="8480425" cy="1173162"/>
          </a:xfrm>
        </p:spPr>
        <p:txBody>
          <a:bodyPr/>
          <a:lstStyle/>
          <a:p>
            <a:pPr eaLnBrk="1" hangingPunct="1">
              <a:lnSpc>
                <a:spcPct val="90000"/>
              </a:lnSpc>
              <a:spcBef>
                <a:spcPct val="20000"/>
              </a:spcBef>
            </a:pPr>
            <a:r>
              <a:rPr lang="en-US" altLang="zh-TW" sz="2400" smtClean="0">
                <a:ea typeface="新細明體" charset="-120"/>
              </a:rPr>
              <a:t>The purpose of this speech is to give a humorous review of the swimming season for team members and fans. </a:t>
            </a:r>
            <a:endParaRPr lang="de-DE" altLang="zh-TW" sz="2400" smtClean="0">
              <a:ea typeface="新細明體" charset="-120"/>
            </a:endParaRPr>
          </a:p>
        </p:txBody>
      </p:sp>
      <p:sp>
        <p:nvSpPr>
          <p:cNvPr id="10246" name="Rectangle 6"/>
          <p:cNvSpPr>
            <a:spLocks noChangeArrowheads="1"/>
          </p:cNvSpPr>
          <p:nvPr/>
        </p:nvSpPr>
        <p:spPr bwMode="gray">
          <a:xfrm>
            <a:off x="330200" y="4660900"/>
            <a:ext cx="8488363" cy="596900"/>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eaLnBrk="0" hangingPunct="0"/>
            <a:r>
              <a:rPr kumimoji="0" lang="de-DE" altLang="zh-TW" sz="2400" b="1">
                <a:solidFill>
                  <a:srgbClr val="FFFFFF"/>
                </a:solidFill>
              </a:rPr>
              <a:t>To Persuade</a:t>
            </a:r>
            <a:endParaRPr kumimoji="0" lang="de-DE" altLang="zh-TW" b="1">
              <a:solidFill>
                <a:schemeClr val="bg1"/>
              </a:solidFill>
            </a:endParaRPr>
          </a:p>
        </p:txBody>
      </p:sp>
      <p:sp>
        <p:nvSpPr>
          <p:cNvPr id="10247" name="Rectangle 8"/>
          <p:cNvSpPr>
            <a:spLocks noChangeArrowheads="1"/>
          </p:cNvSpPr>
          <p:nvPr/>
        </p:nvSpPr>
        <p:spPr bwMode="auto">
          <a:xfrm>
            <a:off x="187325" y="1117600"/>
            <a:ext cx="5753100" cy="358775"/>
          </a:xfrm>
          <a:prstGeom prst="rect">
            <a:avLst/>
          </a:prstGeom>
          <a:noFill/>
          <a:ln w="9525">
            <a:noFill/>
            <a:miter lim="800000"/>
            <a:headEnd/>
            <a:tailEnd/>
          </a:ln>
        </p:spPr>
        <p:txBody>
          <a:bodyPr lIns="0" tIns="0" rIns="0" bIns="0" anchor="ctr"/>
          <a:lstStyle/>
          <a:p>
            <a:pPr defTabSz="801688" eaLnBrk="0" hangingPunct="0"/>
            <a:endParaRPr kumimoji="0" lang="de-DE" altLang="zh-TW" sz="2000" b="1"/>
          </a:p>
        </p:txBody>
      </p:sp>
      <p:sp>
        <p:nvSpPr>
          <p:cNvPr id="10248" name="Rectangle 9"/>
          <p:cNvSpPr>
            <a:spLocks noChangeArrowheads="1"/>
          </p:cNvSpPr>
          <p:nvPr/>
        </p:nvSpPr>
        <p:spPr bwMode="auto">
          <a:xfrm>
            <a:off x="342900" y="5303838"/>
            <a:ext cx="8480425" cy="944562"/>
          </a:xfrm>
          <a:prstGeom prst="rect">
            <a:avLst/>
          </a:prstGeom>
          <a:noFill/>
          <a:ln w="9525">
            <a:noFill/>
            <a:miter lim="800000"/>
            <a:headEnd/>
            <a:tailEnd/>
          </a:ln>
        </p:spPr>
        <p:txBody>
          <a:bodyPr lIns="0" rIns="0"/>
          <a:lstStyle/>
          <a:p>
            <a:pPr marL="190500" indent="-190500">
              <a:spcBef>
                <a:spcPct val="20000"/>
              </a:spcBef>
              <a:buClr>
                <a:schemeClr val="accent1"/>
              </a:buClr>
              <a:buFont typeface="Wingdings" pitchFamily="2" charset="2"/>
              <a:buChar char="§"/>
            </a:pPr>
            <a:r>
              <a:rPr kumimoji="0" lang="en-US" altLang="zh-TW" sz="2800" dirty="0"/>
              <a:t>The purpose of this speech is to convince the club members that selling calendars is a good way to raise money.</a:t>
            </a:r>
            <a:r>
              <a:rPr kumimoji="0" lang="en-US" altLang="zh-TW" sz="2000" dirty="0"/>
              <a:t> </a:t>
            </a:r>
            <a:endParaRPr kumimoji="0" lang="de-DE" altLang="zh-TW" sz="2000" dirty="0"/>
          </a:p>
          <a:p>
            <a:pPr marL="190500" indent="-190500">
              <a:spcBef>
                <a:spcPct val="20000"/>
              </a:spcBef>
              <a:buClr>
                <a:schemeClr val="accent1"/>
              </a:buClr>
              <a:buFont typeface="Wingdings" pitchFamily="2" charset="2"/>
              <a:buChar char="§"/>
            </a:pPr>
            <a:endParaRPr kumimoji="0" lang="de-DE" altLang="zh-TW" sz="1600" dirty="0"/>
          </a:p>
        </p:txBody>
      </p:sp>
      <p:sp>
        <p:nvSpPr>
          <p:cNvPr id="10249" name="Rectangle 3"/>
          <p:cNvSpPr>
            <a:spLocks noChangeArrowheads="1"/>
          </p:cNvSpPr>
          <p:nvPr/>
        </p:nvSpPr>
        <p:spPr bwMode="gray">
          <a:xfrm>
            <a:off x="254000" y="2759075"/>
            <a:ext cx="8488363" cy="563563"/>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eaLnBrk="0" hangingPunct="0"/>
            <a:r>
              <a:rPr kumimoji="0" lang="de-DE" altLang="zh-TW" sz="2400" b="1">
                <a:solidFill>
                  <a:srgbClr val="FFFFFF"/>
                </a:solidFill>
              </a:rPr>
              <a:t>To Inform</a:t>
            </a:r>
            <a:endParaRPr kumimoji="0" lang="de-DE" altLang="zh-TW" b="1">
              <a:solidFill>
                <a:schemeClr val="bg1"/>
              </a:solidFill>
            </a:endParaRPr>
          </a:p>
        </p:txBody>
      </p:sp>
      <p:sp>
        <p:nvSpPr>
          <p:cNvPr id="10250" name="矩形 9"/>
          <p:cNvSpPr>
            <a:spLocks noChangeArrowheads="1"/>
          </p:cNvSpPr>
          <p:nvPr/>
        </p:nvSpPr>
        <p:spPr bwMode="auto">
          <a:xfrm>
            <a:off x="381000" y="3398838"/>
            <a:ext cx="8382000" cy="1255712"/>
          </a:xfrm>
          <a:prstGeom prst="rect">
            <a:avLst/>
          </a:prstGeom>
          <a:noFill/>
          <a:ln w="9525">
            <a:noFill/>
            <a:miter lim="800000"/>
            <a:headEnd/>
            <a:tailEnd/>
          </a:ln>
        </p:spPr>
        <p:txBody>
          <a:bodyPr>
            <a:spAutoFit/>
          </a:bodyPr>
          <a:lstStyle/>
          <a:p>
            <a:pPr>
              <a:lnSpc>
                <a:spcPct val="90000"/>
              </a:lnSpc>
              <a:spcBef>
                <a:spcPct val="20000"/>
              </a:spcBef>
            </a:pPr>
            <a:r>
              <a:rPr kumimoji="0" lang="en-US" altLang="zh-TW" sz="2800" dirty="0"/>
              <a:t>The purpose of this speech is to update the new students on recent changes in school rules and policies.</a:t>
            </a:r>
            <a:r>
              <a:rPr kumimoji="0" lang="en-US" altLang="zh-TW" dirty="0"/>
              <a:t> </a:t>
            </a:r>
            <a:endParaRPr kumimoji="0" lang="de-DE" altLang="zh-TW" dirty="0"/>
          </a:p>
        </p:txBody>
      </p:sp>
      <p:sp>
        <p:nvSpPr>
          <p:cNvPr id="12" name="文字方塊 11"/>
          <p:cNvSpPr txBox="1"/>
          <p:nvPr/>
        </p:nvSpPr>
        <p:spPr>
          <a:xfrm>
            <a:off x="5658678" y="1086678"/>
            <a:ext cx="2981739" cy="1077218"/>
          </a:xfrm>
          <a:prstGeom prst="rect">
            <a:avLst/>
          </a:prstGeom>
          <a:noFill/>
        </p:spPr>
        <p:txBody>
          <a:bodyPr wrap="square" rtlCol="0">
            <a:spAutoFit/>
          </a:bodyPr>
          <a:lstStyle/>
          <a:p>
            <a:endParaRPr lang="en-US" altLang="zh-TW" sz="3200" b="1" dirty="0" smtClean="0"/>
          </a:p>
          <a:p>
            <a:endParaRPr lang="zh-TW" altLang="en-US" sz="3200" b="1" dirty="0"/>
          </a:p>
        </p:txBody>
      </p:sp>
      <p:sp>
        <p:nvSpPr>
          <p:cNvPr id="13" name="圓角矩形圖說文字 12"/>
          <p:cNvSpPr/>
          <p:nvPr/>
        </p:nvSpPr>
        <p:spPr bwMode="auto">
          <a:xfrm>
            <a:off x="0" y="1789044"/>
            <a:ext cx="3657600" cy="2547466"/>
          </a:xfrm>
          <a:prstGeom prst="wedgeRoundRectCallout">
            <a:avLst>
              <a:gd name="adj1" fmla="val -5978"/>
              <a:gd name="adj2" fmla="val 64554"/>
              <a:gd name="adj3" fmla="val 16667"/>
            </a:avLst>
          </a:prstGeom>
          <a:solidFill>
            <a:schemeClr val="bg2">
              <a:lumMod val="20000"/>
              <a:lumOff val="8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400" i="1" dirty="0" smtClean="0"/>
              <a:t>I want to convince </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i="1" dirty="0" smtClean="0"/>
              <a:t>my audience that…</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rPr>
              <a:t>Is, Was, Will be</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800" b="1" dirty="0" smtClean="0"/>
              <a:t>Must, Should</a:t>
            </a:r>
            <a:endParaRPr kumimoji="0" lang="zh-TW" altLang="en-US" sz="2800" b="1" i="0" u="none" strike="noStrike" cap="none" normalizeH="0" baseline="0" dirty="0" smtClean="0">
              <a:ln>
                <a:noFill/>
              </a:ln>
              <a:solidFill>
                <a:schemeClr val="tx1"/>
              </a:solidFill>
              <a:effectLst/>
              <a:latin typeface="Arial" charset="0"/>
            </a:endParaRPr>
          </a:p>
        </p:txBody>
      </p:sp>
      <p:sp>
        <p:nvSpPr>
          <p:cNvPr id="16" name="圓角矩形圖說文字 15"/>
          <p:cNvSpPr/>
          <p:nvPr/>
        </p:nvSpPr>
        <p:spPr bwMode="auto">
          <a:xfrm>
            <a:off x="5274365" y="914400"/>
            <a:ext cx="3869635" cy="2398643"/>
          </a:xfrm>
          <a:prstGeom prst="wedgeRoundRectCallout">
            <a:avLst>
              <a:gd name="adj1" fmla="val 400"/>
              <a:gd name="adj2" fmla="val 56423"/>
              <a:gd name="adj3" fmla="val 16667"/>
            </a:avLst>
          </a:prstGeom>
          <a:solidFill>
            <a:srgbClr val="66FF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rPr>
              <a:t>   Who     Where</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800" b="1" dirty="0" smtClean="0">
                <a:solidFill>
                  <a:schemeClr val="tx1"/>
                </a:solidFill>
                <a:latin typeface="Arial" charset="0"/>
              </a:rPr>
              <a:t>   What    Why</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rPr>
              <a:t>   When   How</a:t>
            </a:r>
            <a:endParaRPr kumimoji="0" lang="zh-TW" altLang="en-US" sz="2800" b="1" i="0" u="none" strike="noStrike" cap="none" normalizeH="0" baseline="0" dirty="0" smtClean="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
                                            <p:txEl>
                                              <p:pRg st="0" end="0"/>
                                            </p:txEl>
                                          </p:spTgt>
                                        </p:tgtEl>
                                        <p:attrNameLst>
                                          <p:attrName>style.visibility</p:attrName>
                                        </p:attrNameLst>
                                      </p:cBhvr>
                                      <p:to>
                                        <p:strVal val="visible"/>
                                      </p:to>
                                    </p:set>
                                    <p:anim calcmode="lin" valueType="num">
                                      <p:cBhvr additive="base">
                                        <p:cTn id="13" dur="500" fill="hold"/>
                                        <p:tgtEl>
                                          <p:spTgt spid="102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8">
                                            <p:txEl>
                                              <p:pRg st="0" end="0"/>
                                            </p:txEl>
                                          </p:spTgt>
                                        </p:tgtEl>
                                        <p:attrNameLst>
                                          <p:attrName>style.visibility</p:attrName>
                                        </p:attrNameLst>
                                      </p:cBhvr>
                                      <p:to>
                                        <p:strVal val="visible"/>
                                      </p:to>
                                    </p:set>
                                    <p:anim calcmode="lin" valueType="num">
                                      <p:cBhvr additive="base">
                                        <p:cTn id="19" dur="5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248064" y="1603513"/>
            <a:ext cx="8515350" cy="649355"/>
          </a:xfrm>
        </p:spPr>
        <p:txBody>
          <a:bodyPr/>
          <a:lstStyle/>
          <a:p>
            <a:r>
              <a:rPr lang="en-US" altLang="zh-TW" sz="2800" dirty="0" smtClean="0">
                <a:ea typeface="新細明體" charset="-120"/>
              </a:rPr>
              <a:t>Identifying Speech Purpose:</a:t>
            </a:r>
            <a:endParaRPr lang="zh-TW" altLang="en-US" sz="2800" dirty="0" smtClean="0">
              <a:ea typeface="新細明體" charset="-120"/>
            </a:endParaRPr>
          </a:p>
        </p:txBody>
      </p:sp>
      <p:sp>
        <p:nvSpPr>
          <p:cNvPr id="11267" name="內容版面配置區 2"/>
          <p:cNvSpPr>
            <a:spLocks noGrp="1"/>
          </p:cNvSpPr>
          <p:nvPr>
            <p:ph idx="1"/>
          </p:nvPr>
        </p:nvSpPr>
        <p:spPr>
          <a:xfrm>
            <a:off x="319088" y="2716695"/>
            <a:ext cx="8524875" cy="3485321"/>
          </a:xfrm>
        </p:spPr>
        <p:txBody>
          <a:bodyPr/>
          <a:lstStyle/>
          <a:p>
            <a:r>
              <a:rPr lang="en-US" altLang="zh-TW" sz="2800" dirty="0" smtClean="0">
                <a:ea typeface="新細明體" charset="-120"/>
              </a:rPr>
              <a:t>The purpose of this speech is to tell students how to apply for a job.</a:t>
            </a:r>
          </a:p>
          <a:p>
            <a:r>
              <a:rPr lang="en-US" altLang="zh-TW" sz="2800" dirty="0" smtClean="0">
                <a:ea typeface="新細明體" charset="-120"/>
              </a:rPr>
              <a:t>The  goal of this speech is to convince the school board to purchase new computers for the language lab.</a:t>
            </a:r>
          </a:p>
          <a:p>
            <a:r>
              <a:rPr lang="en-US" altLang="zh-TW" sz="2800" dirty="0" smtClean="0">
                <a:ea typeface="新細明體" charset="-120"/>
              </a:rPr>
              <a:t>The purpose of this speech is to talk about dancing.</a:t>
            </a:r>
            <a:endParaRPr lang="zh-TW" altLang="en-US" sz="2800" dirty="0" smtClean="0">
              <a:ea typeface="新細明體" charset="-120"/>
            </a:endParaRPr>
          </a:p>
        </p:txBody>
      </p:sp>
      <p:sp>
        <p:nvSpPr>
          <p:cNvPr id="11268" name="頁尾版面配置區 3"/>
          <p:cNvSpPr>
            <a:spLocks noGrp="1"/>
          </p:cNvSpPr>
          <p:nvPr>
            <p:ph type="ftr" sz="quarter" idx="10"/>
          </p:nvPr>
        </p:nvSpPr>
        <p:spPr>
          <a:noFill/>
        </p:spPr>
        <p:txBody>
          <a:bodyPr/>
          <a:lstStyle/>
          <a:p>
            <a:r>
              <a:rPr lang="de-DE" altLang="zh-TW" smtClean="0"/>
              <a:t>Speech purpose practice</a:t>
            </a:r>
          </a:p>
        </p:txBody>
      </p:sp>
      <p:pic>
        <p:nvPicPr>
          <p:cNvPr id="5" name="圖片 4" descr="https://encrypted-tbn0.gstatic.com/images?q=tbn:ANd9GcQeCKnw3s1O9zMhqPbIZWMBQE2tYgUcTk2anKu12cAxDeMxxD0u">
            <a:hlinkClick r:id="rId2"/>
          </p:cNvPr>
          <p:cNvPicPr/>
          <p:nvPr/>
        </p:nvPicPr>
        <p:blipFill>
          <a:blip r:embed="rId3" cstate="print"/>
          <a:srcRect/>
          <a:stretch>
            <a:fillRect/>
          </a:stretch>
        </p:blipFill>
        <p:spPr bwMode="auto">
          <a:xfrm>
            <a:off x="3032263" y="0"/>
            <a:ext cx="2628900" cy="13320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97054" y="1868583"/>
            <a:ext cx="8524875" cy="4029075"/>
          </a:xfrm>
        </p:spPr>
        <p:txBody>
          <a:bodyPr/>
          <a:lstStyle/>
          <a:p>
            <a:pPr>
              <a:buNone/>
            </a:pPr>
            <a:endParaRPr lang="en-US" altLang="zh-TW" sz="4800" b="1" dirty="0" smtClean="0"/>
          </a:p>
          <a:p>
            <a:pPr>
              <a:buNone/>
            </a:pPr>
            <a:r>
              <a:rPr lang="en-US" altLang="zh-TW" sz="4800" b="1" dirty="0" smtClean="0"/>
              <a:t>      Organizing a Speech</a:t>
            </a:r>
            <a:endParaRPr lang="zh-TW" altLang="en-US" sz="4800" b="1"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smtClean="0"/>
              <a:t>Organizing A Speech</a:t>
            </a:r>
            <a:endParaRPr lang="zh-TW" altLang="en-US" sz="2800" dirty="0"/>
          </a:p>
        </p:txBody>
      </p:sp>
      <p:sp>
        <p:nvSpPr>
          <p:cNvPr id="4" name="頁尾版面配置區 3"/>
          <p:cNvSpPr>
            <a:spLocks noGrp="1"/>
          </p:cNvSpPr>
          <p:nvPr>
            <p:ph type="ftr" sz="quarter" idx="10"/>
          </p:nvPr>
        </p:nvSpPr>
        <p:spPr/>
        <p:txBody>
          <a:bodyPr/>
          <a:lstStyle/>
          <a:p>
            <a:pPr>
              <a:defRPr/>
            </a:pPr>
            <a:r>
              <a:rPr lang="de-DE" altLang="zh-TW" dirty="0" smtClean="0"/>
              <a:t>Organizing a Speech</a:t>
            </a:r>
            <a:endParaRPr lang="de-DE" altLang="zh-TW" dirty="0"/>
          </a:p>
        </p:txBody>
      </p:sp>
      <p:sp>
        <p:nvSpPr>
          <p:cNvPr id="5" name="Rectangle 3"/>
          <p:cNvSpPr>
            <a:spLocks noChangeArrowheads="1"/>
          </p:cNvSpPr>
          <p:nvPr/>
        </p:nvSpPr>
        <p:spPr bwMode="gray">
          <a:xfrm>
            <a:off x="2443798" y="1292543"/>
            <a:ext cx="4256405" cy="993457"/>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algn="ctr" defTabSz="801688"/>
            <a:r>
              <a:rPr lang="de-DE" altLang="zh-TW" sz="2400" b="1" dirty="0" smtClean="0">
                <a:solidFill>
                  <a:schemeClr val="bg1"/>
                </a:solidFill>
                <a:ea typeface="新細明體" charset="-120"/>
              </a:rPr>
              <a:t>Introduction</a:t>
            </a:r>
            <a:endParaRPr lang="de-DE" altLang="zh-TW" sz="2400" b="1" dirty="0">
              <a:solidFill>
                <a:schemeClr val="bg1"/>
              </a:solidFill>
              <a:ea typeface="新細明體" charset="-120"/>
            </a:endParaRPr>
          </a:p>
        </p:txBody>
      </p:sp>
      <p:sp>
        <p:nvSpPr>
          <p:cNvPr id="6" name="Rectangle 3"/>
          <p:cNvSpPr>
            <a:spLocks noChangeArrowheads="1"/>
          </p:cNvSpPr>
          <p:nvPr/>
        </p:nvSpPr>
        <p:spPr bwMode="gray">
          <a:xfrm>
            <a:off x="2443798" y="2484120"/>
            <a:ext cx="4256405" cy="2179319"/>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algn="ctr" defTabSz="801688"/>
            <a:r>
              <a:rPr lang="de-DE" altLang="zh-TW" sz="2400" b="1" dirty="0" smtClean="0">
                <a:solidFill>
                  <a:schemeClr val="bg1"/>
                </a:solidFill>
                <a:ea typeface="新細明體" charset="-120"/>
              </a:rPr>
              <a:t>Body</a:t>
            </a:r>
            <a:endParaRPr lang="de-DE" altLang="zh-TW" sz="2400" b="1" dirty="0">
              <a:solidFill>
                <a:schemeClr val="bg1"/>
              </a:solidFill>
              <a:ea typeface="新細明體" charset="-120"/>
            </a:endParaRPr>
          </a:p>
        </p:txBody>
      </p:sp>
      <p:sp>
        <p:nvSpPr>
          <p:cNvPr id="7" name="Rectangle 3"/>
          <p:cNvSpPr>
            <a:spLocks noChangeArrowheads="1"/>
          </p:cNvSpPr>
          <p:nvPr/>
        </p:nvSpPr>
        <p:spPr bwMode="gray">
          <a:xfrm>
            <a:off x="2443798" y="4889183"/>
            <a:ext cx="4256405" cy="1039177"/>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algn="ctr" defTabSz="801688"/>
            <a:r>
              <a:rPr lang="de-DE" altLang="zh-TW" sz="2400" b="1" dirty="0" smtClean="0">
                <a:solidFill>
                  <a:schemeClr val="bg1"/>
                </a:solidFill>
                <a:ea typeface="新細明體" charset="-120"/>
              </a:rPr>
              <a:t>Conclusion</a:t>
            </a:r>
            <a:endParaRPr lang="de-DE" altLang="zh-TW" sz="2400" b="1" dirty="0">
              <a:solidFill>
                <a:schemeClr val="bg1"/>
              </a:solidFill>
              <a:ea typeface="新細明體" charset="-120"/>
            </a:endParaRPr>
          </a:p>
        </p:txBody>
      </p:sp>
      <p:sp>
        <p:nvSpPr>
          <p:cNvPr id="11" name="圓角矩形圖說文字 10"/>
          <p:cNvSpPr/>
          <p:nvPr/>
        </p:nvSpPr>
        <p:spPr bwMode="auto">
          <a:xfrm>
            <a:off x="3535680" y="320040"/>
            <a:ext cx="5471160" cy="2621280"/>
          </a:xfrm>
          <a:prstGeom prst="wedgeRoundRectCallout">
            <a:avLst>
              <a:gd name="adj1" fmla="val -27461"/>
              <a:gd name="adj2" fmla="val 67606"/>
              <a:gd name="adj3" fmla="val 16667"/>
            </a:avLst>
          </a:prstGeom>
          <a:gradFill flip="none" rotWithShape="1">
            <a:gsLst>
              <a:gs pos="51000">
                <a:srgbClr val="FFEFD1"/>
              </a:gs>
              <a:gs pos="64999">
                <a:srgbClr val="F0EBD5"/>
              </a:gs>
              <a:gs pos="100000">
                <a:srgbClr val="D1C39F"/>
              </a:gs>
            </a:gsLst>
            <a:lin ang="2700000" scaled="1"/>
            <a:tileRect/>
          </a:gra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342900" marR="0" indent="-342900" algn="l" defTabSz="914400" rtl="0" eaLnBrk="0" fontAlgn="base" latinLnBrk="0" hangingPunct="0">
              <a:lnSpc>
                <a:spcPct val="200000"/>
              </a:lnSpc>
              <a:spcBef>
                <a:spcPct val="0"/>
              </a:spcBef>
              <a:spcAft>
                <a:spcPct val="0"/>
              </a:spcAft>
              <a:buClrTx/>
              <a:buSzTx/>
              <a:buFontTx/>
              <a:buAutoNum type="arabicParenBoth"/>
              <a:tabLst/>
            </a:pPr>
            <a:r>
              <a:rPr kumimoji="0" lang="en-US" altLang="zh-TW" sz="2400" b="0" i="0" u="none" strike="noStrike" cap="none" normalizeH="0" baseline="0" dirty="0" smtClean="0">
                <a:ln>
                  <a:noFill/>
                </a:ln>
                <a:solidFill>
                  <a:srgbClr val="993300"/>
                </a:solidFill>
                <a:effectLst/>
                <a:latin typeface="Arial" charset="0"/>
              </a:rPr>
              <a:t> Selecting</a:t>
            </a:r>
            <a:r>
              <a:rPr kumimoji="0" lang="en-US" altLang="zh-TW" sz="2400" b="0" i="0" u="none" strike="noStrike" cap="none" normalizeH="0" dirty="0" smtClean="0">
                <a:ln>
                  <a:noFill/>
                </a:ln>
                <a:solidFill>
                  <a:srgbClr val="993300"/>
                </a:solidFill>
                <a:effectLst/>
                <a:latin typeface="Arial" charset="0"/>
              </a:rPr>
              <a:t> an organizational pattern</a:t>
            </a:r>
            <a:endParaRPr lang="en-US" altLang="zh-TW" sz="2400" dirty="0" smtClean="0">
              <a:solidFill>
                <a:srgbClr val="993300"/>
              </a:solidFill>
            </a:endParaRPr>
          </a:p>
          <a:p>
            <a:pPr marL="342900" marR="0" indent="-342900" algn="l" defTabSz="914400" rtl="0" eaLnBrk="0" fontAlgn="base" latinLnBrk="0" hangingPunct="0">
              <a:lnSpc>
                <a:spcPct val="200000"/>
              </a:lnSpc>
              <a:spcBef>
                <a:spcPct val="0"/>
              </a:spcBef>
              <a:spcAft>
                <a:spcPct val="0"/>
              </a:spcAft>
              <a:buClrTx/>
              <a:buSzTx/>
              <a:buFontTx/>
              <a:buAutoNum type="arabicParenBoth"/>
              <a:tabLst/>
            </a:pPr>
            <a:r>
              <a:rPr kumimoji="0" lang="en-US" altLang="zh-TW" sz="2400" b="0" i="0" u="none" strike="noStrike" cap="none" normalizeH="0" dirty="0" smtClean="0">
                <a:ln>
                  <a:noFill/>
                </a:ln>
                <a:solidFill>
                  <a:srgbClr val="993300"/>
                </a:solidFill>
                <a:effectLst/>
                <a:latin typeface="Arial" charset="0"/>
              </a:rPr>
              <a:t> Outlining the content</a:t>
            </a:r>
          </a:p>
          <a:p>
            <a:pPr marL="342900" marR="0" indent="-342900" algn="l" defTabSz="914400" rtl="0" eaLnBrk="0" fontAlgn="base" latinLnBrk="0" hangingPunct="0">
              <a:lnSpc>
                <a:spcPct val="200000"/>
              </a:lnSpc>
              <a:spcBef>
                <a:spcPct val="0"/>
              </a:spcBef>
              <a:spcAft>
                <a:spcPct val="0"/>
              </a:spcAft>
              <a:buClrTx/>
              <a:buSzTx/>
              <a:buFontTx/>
              <a:buAutoNum type="arabicParenBoth"/>
              <a:tabLst/>
            </a:pPr>
            <a:r>
              <a:rPr lang="en-US" altLang="zh-TW" sz="2400" dirty="0" smtClean="0">
                <a:solidFill>
                  <a:srgbClr val="993300"/>
                </a:solidFill>
              </a:rPr>
              <a:t> Preparing the transitions</a:t>
            </a:r>
            <a:endParaRPr kumimoji="0" lang="en-US" altLang="zh-TW" sz="2400" b="0" i="0" u="none" strike="noStrike" cap="none" normalizeH="0" dirty="0" smtClean="0">
              <a:ln>
                <a:noFill/>
              </a:ln>
              <a:solidFill>
                <a:srgbClr val="993300"/>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r>
              <a:rPr lang="de-DE" altLang="zh-TW" dirty="0" smtClean="0"/>
              <a:t>Organizing a Speech</a:t>
            </a:r>
          </a:p>
          <a:p>
            <a:endParaRPr lang="de-DE" altLang="zh-TW" dirty="0" smtClean="0"/>
          </a:p>
        </p:txBody>
      </p:sp>
      <p:sp>
        <p:nvSpPr>
          <p:cNvPr id="13315" name="Rectangle 2"/>
          <p:cNvSpPr>
            <a:spLocks noGrp="1" noChangeArrowheads="1"/>
          </p:cNvSpPr>
          <p:nvPr>
            <p:ph type="title"/>
          </p:nvPr>
        </p:nvSpPr>
        <p:spPr/>
        <p:txBody>
          <a:bodyPr/>
          <a:lstStyle/>
          <a:p>
            <a:pPr eaLnBrk="1" hangingPunct="1"/>
            <a:r>
              <a:rPr lang="de-DE" altLang="zh-TW" sz="2800" dirty="0" smtClean="0">
                <a:ea typeface="新細明體" charset="-120"/>
              </a:rPr>
              <a:t>Organizational Patterns</a:t>
            </a:r>
            <a:endParaRPr lang="de-DE" altLang="zh-TW" dirty="0" smtClean="0">
              <a:ea typeface="新細明體" charset="-120"/>
            </a:endParaRPr>
          </a:p>
        </p:txBody>
      </p:sp>
      <p:sp>
        <p:nvSpPr>
          <p:cNvPr id="13316" name="Rectangle 3"/>
          <p:cNvSpPr>
            <a:spLocks noChangeArrowheads="1"/>
          </p:cNvSpPr>
          <p:nvPr/>
        </p:nvSpPr>
        <p:spPr bwMode="gray">
          <a:xfrm>
            <a:off x="285115" y="1280160"/>
            <a:ext cx="8488363" cy="624839"/>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800" b="1" dirty="0" smtClean="0">
                <a:solidFill>
                  <a:srgbClr val="FFFFFF"/>
                </a:solidFill>
                <a:ea typeface="新細明體" charset="-120"/>
              </a:rPr>
              <a:t>Logical or Topical Order</a:t>
            </a:r>
            <a:endParaRPr lang="de-DE" altLang="zh-TW" b="1" dirty="0">
              <a:solidFill>
                <a:schemeClr val="bg1"/>
              </a:solidFill>
              <a:ea typeface="新細明體" charset="-120"/>
            </a:endParaRPr>
          </a:p>
        </p:txBody>
      </p:sp>
      <p:sp>
        <p:nvSpPr>
          <p:cNvPr id="13317" name="Rectangle 5"/>
          <p:cNvSpPr>
            <a:spLocks noGrp="1" noChangeArrowheads="1"/>
          </p:cNvSpPr>
          <p:nvPr>
            <p:ph type="body" idx="1"/>
          </p:nvPr>
        </p:nvSpPr>
        <p:spPr>
          <a:xfrm>
            <a:off x="342900" y="1996440"/>
            <a:ext cx="8480425" cy="2453640"/>
          </a:xfrm>
          <a:noFill/>
        </p:spPr>
        <p:txBody>
          <a:bodyPr/>
          <a:lstStyle/>
          <a:p>
            <a:pPr eaLnBrk="1" hangingPunct="1">
              <a:lnSpc>
                <a:spcPct val="90000"/>
              </a:lnSpc>
              <a:spcBef>
                <a:spcPct val="20000"/>
              </a:spcBef>
              <a:buNone/>
            </a:pPr>
            <a:r>
              <a:rPr lang="de-DE" altLang="zh-TW" dirty="0" smtClean="0">
                <a:ea typeface="新細明體" charset="-120"/>
              </a:rPr>
              <a:t>     I. Physical benefits</a:t>
            </a:r>
          </a:p>
          <a:p>
            <a:pPr eaLnBrk="1" hangingPunct="1">
              <a:lnSpc>
                <a:spcPct val="90000"/>
              </a:lnSpc>
              <a:spcBef>
                <a:spcPct val="20000"/>
              </a:spcBef>
              <a:buNone/>
            </a:pPr>
            <a:r>
              <a:rPr lang="de-DE" altLang="zh-TW" dirty="0" smtClean="0">
                <a:ea typeface="新細明體" charset="-120"/>
              </a:rPr>
              <a:t>         A. Cardiovascular strength</a:t>
            </a:r>
          </a:p>
          <a:p>
            <a:pPr eaLnBrk="1" hangingPunct="1">
              <a:lnSpc>
                <a:spcPct val="90000"/>
              </a:lnSpc>
              <a:spcBef>
                <a:spcPct val="20000"/>
              </a:spcBef>
              <a:buNone/>
            </a:pPr>
            <a:r>
              <a:rPr lang="de-DE" altLang="zh-TW" dirty="0" smtClean="0">
                <a:ea typeface="新細明體" charset="-120"/>
              </a:rPr>
              <a:t>         B. Muscle tone</a:t>
            </a:r>
          </a:p>
          <a:p>
            <a:pPr eaLnBrk="1" hangingPunct="1">
              <a:lnSpc>
                <a:spcPct val="90000"/>
              </a:lnSpc>
              <a:spcBef>
                <a:spcPct val="20000"/>
              </a:spcBef>
              <a:buNone/>
            </a:pPr>
            <a:r>
              <a:rPr lang="de-DE" altLang="zh-TW" dirty="0" smtClean="0">
                <a:ea typeface="新細明體" charset="-120"/>
              </a:rPr>
              <a:t>         C. Weight loss</a:t>
            </a:r>
          </a:p>
          <a:p>
            <a:pPr eaLnBrk="1" hangingPunct="1">
              <a:lnSpc>
                <a:spcPct val="90000"/>
              </a:lnSpc>
              <a:spcBef>
                <a:spcPct val="20000"/>
              </a:spcBef>
              <a:buNone/>
            </a:pPr>
            <a:r>
              <a:rPr lang="de-DE" altLang="zh-TW" dirty="0" smtClean="0">
                <a:ea typeface="新細明體" charset="-120"/>
              </a:rPr>
              <a:t>    II. Mental benefits</a:t>
            </a:r>
          </a:p>
          <a:p>
            <a:pPr eaLnBrk="1" hangingPunct="1">
              <a:lnSpc>
                <a:spcPct val="90000"/>
              </a:lnSpc>
              <a:spcBef>
                <a:spcPct val="20000"/>
              </a:spcBef>
              <a:buNone/>
            </a:pPr>
            <a:r>
              <a:rPr lang="de-DE" altLang="zh-TW" dirty="0" smtClean="0">
                <a:ea typeface="新細明體" charset="-120"/>
              </a:rPr>
              <a:t>         A. You are more alert</a:t>
            </a:r>
          </a:p>
          <a:p>
            <a:pPr eaLnBrk="1" hangingPunct="1">
              <a:lnSpc>
                <a:spcPct val="90000"/>
              </a:lnSpc>
              <a:spcBef>
                <a:spcPct val="20000"/>
              </a:spcBef>
              <a:buNone/>
            </a:pPr>
            <a:r>
              <a:rPr lang="de-DE" altLang="zh-TW" dirty="0" smtClean="0">
                <a:ea typeface="新細明體" charset="-120"/>
              </a:rPr>
              <a:t>         B. You feel better about yourself</a:t>
            </a:r>
          </a:p>
        </p:txBody>
      </p:sp>
      <p:sp>
        <p:nvSpPr>
          <p:cNvPr id="13318" name="Rectangle 6"/>
          <p:cNvSpPr>
            <a:spLocks noChangeArrowheads="1"/>
          </p:cNvSpPr>
          <p:nvPr/>
        </p:nvSpPr>
        <p:spPr bwMode="gray">
          <a:xfrm>
            <a:off x="346075" y="4463098"/>
            <a:ext cx="8488363" cy="642302"/>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800" b="1" dirty="0" smtClean="0">
                <a:solidFill>
                  <a:srgbClr val="FFFFFF"/>
                </a:solidFill>
                <a:ea typeface="新細明體" charset="-120"/>
              </a:rPr>
              <a:t>Chronological Order</a:t>
            </a:r>
            <a:endParaRPr lang="de-DE" altLang="zh-TW" b="1" dirty="0">
              <a:solidFill>
                <a:schemeClr val="bg1"/>
              </a:solidFill>
              <a:ea typeface="新細明體" charset="-120"/>
            </a:endParaRPr>
          </a:p>
        </p:txBody>
      </p:sp>
      <p:sp>
        <p:nvSpPr>
          <p:cNvPr id="13319" name="Rectangle 8"/>
          <p:cNvSpPr>
            <a:spLocks noChangeArrowheads="1"/>
          </p:cNvSpPr>
          <p:nvPr/>
        </p:nvSpPr>
        <p:spPr bwMode="auto">
          <a:xfrm>
            <a:off x="32385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5166360"/>
            <a:ext cx="8480425" cy="914399"/>
          </a:xfrm>
          <a:prstGeom prst="rect">
            <a:avLst/>
          </a:prstGeom>
          <a:noFill/>
          <a:ln w="9525">
            <a:noFill/>
            <a:miter lim="800000"/>
            <a:headEnd/>
            <a:tailEnd/>
          </a:ln>
        </p:spPr>
        <p:txBody>
          <a:bodyPr lIns="0" rIns="0"/>
          <a:lstStyle/>
          <a:p>
            <a:pPr marL="190500" indent="-190500" eaLnBrk="1" hangingPunct="1">
              <a:spcBef>
                <a:spcPct val="20000"/>
              </a:spcBef>
              <a:buClr>
                <a:schemeClr val="accent1"/>
              </a:buClr>
              <a:buFont typeface="Wingdings" pitchFamily="2" charset="2"/>
              <a:buChar char="§"/>
            </a:pPr>
            <a:endParaRPr lang="de-DE" altLang="zh-TW" sz="1600" dirty="0">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pPr>
              <a:defRPr/>
            </a:pPr>
            <a:r>
              <a:rPr lang="de-DE" altLang="zh-TW" dirty="0" smtClean="0"/>
              <a:t>Organizing a Speech</a:t>
            </a:r>
            <a:endParaRPr lang="de-DE" altLang="zh-TW" dirty="0"/>
          </a:p>
        </p:txBody>
      </p:sp>
      <p:sp>
        <p:nvSpPr>
          <p:cNvPr id="13315" name="Rectangle 2"/>
          <p:cNvSpPr>
            <a:spLocks noGrp="1" noChangeArrowheads="1"/>
          </p:cNvSpPr>
          <p:nvPr>
            <p:ph type="title"/>
          </p:nvPr>
        </p:nvSpPr>
        <p:spPr/>
        <p:txBody>
          <a:bodyPr/>
          <a:lstStyle/>
          <a:p>
            <a:pPr eaLnBrk="1" hangingPunct="1"/>
            <a:r>
              <a:rPr lang="de-DE" altLang="zh-TW" sz="2800" dirty="0" smtClean="0">
                <a:ea typeface="新細明體" charset="-120"/>
              </a:rPr>
              <a:t>Organizational Patterns</a:t>
            </a:r>
            <a:endParaRPr lang="de-DE" altLang="zh-TW" dirty="0" smtClean="0">
              <a:ea typeface="新細明體" charset="-120"/>
            </a:endParaRPr>
          </a:p>
        </p:txBody>
      </p:sp>
      <p:sp>
        <p:nvSpPr>
          <p:cNvPr id="13316" name="Rectangle 3"/>
          <p:cNvSpPr>
            <a:spLocks noChangeArrowheads="1"/>
          </p:cNvSpPr>
          <p:nvPr/>
        </p:nvSpPr>
        <p:spPr bwMode="gray">
          <a:xfrm>
            <a:off x="269875" y="1066800"/>
            <a:ext cx="8488363" cy="624839"/>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800" b="1" dirty="0" smtClean="0">
                <a:solidFill>
                  <a:srgbClr val="FFFFFF"/>
                </a:solidFill>
                <a:ea typeface="新細明體" charset="-120"/>
              </a:rPr>
              <a:t>Spatial Order</a:t>
            </a:r>
            <a:endParaRPr lang="de-DE" altLang="zh-TW" b="1" dirty="0">
              <a:solidFill>
                <a:schemeClr val="bg1"/>
              </a:solidFill>
              <a:ea typeface="新細明體" charset="-120"/>
            </a:endParaRPr>
          </a:p>
        </p:txBody>
      </p:sp>
      <p:sp>
        <p:nvSpPr>
          <p:cNvPr id="13317" name="Rectangle 5"/>
          <p:cNvSpPr>
            <a:spLocks noGrp="1" noChangeArrowheads="1"/>
          </p:cNvSpPr>
          <p:nvPr>
            <p:ph type="body" idx="1"/>
          </p:nvPr>
        </p:nvSpPr>
        <p:spPr>
          <a:xfrm>
            <a:off x="342900" y="1996440"/>
            <a:ext cx="8480425" cy="4053840"/>
          </a:xfrm>
          <a:noFill/>
        </p:spPr>
        <p:txBody>
          <a:bodyPr/>
          <a:lstStyle/>
          <a:p>
            <a:pPr eaLnBrk="1" hangingPunct="1">
              <a:lnSpc>
                <a:spcPct val="90000"/>
              </a:lnSpc>
              <a:spcBef>
                <a:spcPct val="20000"/>
              </a:spcBef>
              <a:buNone/>
            </a:pPr>
            <a:r>
              <a:rPr lang="de-DE" altLang="zh-TW" dirty="0" smtClean="0">
                <a:ea typeface="新細明體" charset="-120"/>
              </a:rPr>
              <a:t>     </a:t>
            </a:r>
          </a:p>
        </p:txBody>
      </p:sp>
      <p:sp>
        <p:nvSpPr>
          <p:cNvPr id="13318" name="Rectangle 6"/>
          <p:cNvSpPr>
            <a:spLocks noChangeArrowheads="1"/>
          </p:cNvSpPr>
          <p:nvPr/>
        </p:nvSpPr>
        <p:spPr bwMode="gray">
          <a:xfrm>
            <a:off x="300355" y="1724977"/>
            <a:ext cx="8488363" cy="642302"/>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800" b="1" dirty="0" smtClean="0">
                <a:solidFill>
                  <a:srgbClr val="FFFFFF"/>
                </a:solidFill>
                <a:ea typeface="新細明體" charset="-120"/>
              </a:rPr>
              <a:t>Classification</a:t>
            </a:r>
            <a:endParaRPr lang="de-DE" altLang="zh-TW" b="1" dirty="0">
              <a:solidFill>
                <a:schemeClr val="bg1"/>
              </a:solidFill>
              <a:ea typeface="新細明體" charset="-120"/>
            </a:endParaRPr>
          </a:p>
        </p:txBody>
      </p:sp>
      <p:sp>
        <p:nvSpPr>
          <p:cNvPr id="13319" name="Rectangle 8"/>
          <p:cNvSpPr>
            <a:spLocks noChangeArrowheads="1"/>
          </p:cNvSpPr>
          <p:nvPr/>
        </p:nvSpPr>
        <p:spPr bwMode="auto">
          <a:xfrm>
            <a:off x="32385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3931920"/>
            <a:ext cx="8480425" cy="2148839"/>
          </a:xfrm>
          <a:prstGeom prst="rect">
            <a:avLst/>
          </a:prstGeom>
          <a:noFill/>
          <a:ln w="9525">
            <a:noFill/>
            <a:miter lim="800000"/>
            <a:headEnd/>
            <a:tailEnd/>
          </a:ln>
        </p:spPr>
        <p:txBody>
          <a:bodyPr lIns="0" rIns="0"/>
          <a:lstStyle/>
          <a:p>
            <a:pPr marL="190500" indent="-190500" eaLnBrk="1" hangingPunct="1">
              <a:spcBef>
                <a:spcPct val="20000"/>
              </a:spcBef>
              <a:buClr>
                <a:schemeClr val="accent1"/>
              </a:buClr>
              <a:buFont typeface="Wingdings" pitchFamily="2" charset="2"/>
              <a:buChar char="§"/>
            </a:pPr>
            <a:endParaRPr lang="de-DE" altLang="zh-TW" sz="1600" dirty="0">
              <a:ea typeface="新細明體" charset="-120"/>
            </a:endParaRPr>
          </a:p>
        </p:txBody>
      </p:sp>
      <p:sp>
        <p:nvSpPr>
          <p:cNvPr id="9" name="Rectangle 6"/>
          <p:cNvSpPr>
            <a:spLocks noChangeArrowheads="1"/>
          </p:cNvSpPr>
          <p:nvPr/>
        </p:nvSpPr>
        <p:spPr bwMode="gray">
          <a:xfrm>
            <a:off x="285115" y="2400617"/>
            <a:ext cx="8488363" cy="642302"/>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800" b="1" dirty="0" smtClean="0">
                <a:solidFill>
                  <a:srgbClr val="FFFFFF"/>
                </a:solidFill>
                <a:ea typeface="新細明體" charset="-120"/>
              </a:rPr>
              <a:t>Cause-Effect Order</a:t>
            </a:r>
            <a:endParaRPr lang="de-DE" altLang="zh-TW" b="1" dirty="0">
              <a:solidFill>
                <a:schemeClr val="bg1"/>
              </a:solidFill>
              <a:ea typeface="新細明體" charset="-120"/>
            </a:endParaRPr>
          </a:p>
        </p:txBody>
      </p:sp>
      <p:sp>
        <p:nvSpPr>
          <p:cNvPr id="10" name="Rectangle 6"/>
          <p:cNvSpPr>
            <a:spLocks noChangeArrowheads="1"/>
          </p:cNvSpPr>
          <p:nvPr/>
        </p:nvSpPr>
        <p:spPr bwMode="gray">
          <a:xfrm>
            <a:off x="269875" y="3076258"/>
            <a:ext cx="8488363" cy="642302"/>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800" b="1" dirty="0" smtClean="0">
                <a:solidFill>
                  <a:srgbClr val="FFFFFF"/>
                </a:solidFill>
                <a:ea typeface="新細明體" charset="-120"/>
              </a:rPr>
              <a:t>Multiple Patterns</a:t>
            </a:r>
            <a:endParaRPr lang="de-DE" altLang="zh-TW" b="1" dirty="0">
              <a:solidFill>
                <a:schemeClr val="bg1"/>
              </a:solidFill>
              <a:ea typeface="新細明體" charset="-120"/>
            </a:endParaRPr>
          </a:p>
        </p:txBody>
      </p:sp>
      <p:sp>
        <p:nvSpPr>
          <p:cNvPr id="11" name="文字方塊 10"/>
          <p:cNvSpPr txBox="1"/>
          <p:nvPr/>
        </p:nvSpPr>
        <p:spPr>
          <a:xfrm>
            <a:off x="899160" y="3977640"/>
            <a:ext cx="1645920" cy="1815882"/>
          </a:xfrm>
          <a:prstGeom prst="rect">
            <a:avLst/>
          </a:prstGeom>
          <a:noFill/>
        </p:spPr>
        <p:txBody>
          <a:bodyPr wrap="square" rtlCol="0">
            <a:spAutoFit/>
          </a:bodyPr>
          <a:lstStyle/>
          <a:p>
            <a:pPr algn="ctr"/>
            <a:r>
              <a:rPr lang="en-US" altLang="zh-TW" sz="1600" dirty="0" smtClean="0"/>
              <a:t>Chronological</a:t>
            </a:r>
          </a:p>
          <a:p>
            <a:pPr algn="ctr"/>
            <a:r>
              <a:rPr lang="en-US" altLang="zh-TW" sz="1600" dirty="0" smtClean="0"/>
              <a:t>sequence</a:t>
            </a:r>
          </a:p>
          <a:p>
            <a:pPr algn="ctr"/>
            <a:endParaRPr lang="en-US" altLang="zh-TW" sz="1600" dirty="0" smtClean="0"/>
          </a:p>
          <a:p>
            <a:pPr algn="ctr"/>
            <a:r>
              <a:rPr lang="en-US" altLang="zh-TW" sz="1600" dirty="0" smtClean="0"/>
              <a:t>Classification</a:t>
            </a:r>
          </a:p>
          <a:p>
            <a:pPr algn="ctr"/>
            <a:endParaRPr lang="en-US" altLang="zh-TW" sz="1600" dirty="0" smtClean="0"/>
          </a:p>
          <a:p>
            <a:pPr algn="ctr"/>
            <a:r>
              <a:rPr lang="en-US" altLang="zh-TW" sz="1600" dirty="0" smtClean="0"/>
              <a:t>Logical</a:t>
            </a:r>
          </a:p>
          <a:p>
            <a:pPr algn="ctr"/>
            <a:r>
              <a:rPr lang="en-US" altLang="zh-TW" sz="1600" dirty="0" smtClean="0"/>
              <a:t>sequence</a:t>
            </a:r>
            <a:endParaRPr lang="zh-TW" altLang="en-US" sz="1600" dirty="0"/>
          </a:p>
        </p:txBody>
      </p:sp>
      <p:sp>
        <p:nvSpPr>
          <p:cNvPr id="12" name="文字方塊 11"/>
          <p:cNvSpPr txBox="1"/>
          <p:nvPr/>
        </p:nvSpPr>
        <p:spPr>
          <a:xfrm>
            <a:off x="3017520" y="3870960"/>
            <a:ext cx="5212080" cy="2246769"/>
          </a:xfrm>
          <a:prstGeom prst="rect">
            <a:avLst/>
          </a:prstGeom>
          <a:noFill/>
        </p:spPr>
        <p:txBody>
          <a:bodyPr wrap="square" rtlCol="0">
            <a:spAutoFit/>
          </a:bodyPr>
          <a:lstStyle/>
          <a:p>
            <a:pPr marL="342900" indent="-342900">
              <a:buAutoNum type="romanUcPeriod"/>
            </a:pPr>
            <a:r>
              <a:rPr lang="en-US" altLang="zh-TW" sz="1400" dirty="0" smtClean="0"/>
              <a:t>History of street dancing</a:t>
            </a:r>
          </a:p>
          <a:p>
            <a:pPr marL="800100" lvl="1" indent="-342900">
              <a:buFont typeface="+mj-lt"/>
              <a:buAutoNum type="alphaUcPeriod"/>
            </a:pPr>
            <a:r>
              <a:rPr lang="en-US" altLang="zh-TW" sz="1400" dirty="0" smtClean="0"/>
              <a:t>Development of street dancing in the South Bronx</a:t>
            </a:r>
          </a:p>
          <a:p>
            <a:pPr marL="800100" lvl="1" indent="-342900">
              <a:buAutoNum type="alphaUcPeriod"/>
            </a:pPr>
            <a:r>
              <a:rPr lang="en-US" altLang="zh-TW" sz="1400" dirty="0" smtClean="0"/>
              <a:t>Popularization through movies</a:t>
            </a:r>
          </a:p>
          <a:p>
            <a:pPr marL="342900" indent="-342900">
              <a:buAutoNum type="romanUcPeriod"/>
            </a:pPr>
            <a:r>
              <a:rPr lang="en-US" altLang="zh-TW" sz="1400" dirty="0" smtClean="0"/>
              <a:t>Types of street dancing</a:t>
            </a:r>
          </a:p>
          <a:p>
            <a:pPr marL="800100" lvl="1" indent="-342900">
              <a:buFont typeface="+mj-lt"/>
              <a:buAutoNum type="alphaUcPeriod"/>
            </a:pPr>
            <a:r>
              <a:rPr lang="en-US" altLang="zh-TW" sz="1400" dirty="0" smtClean="0"/>
              <a:t>Breaking</a:t>
            </a:r>
          </a:p>
          <a:p>
            <a:pPr marL="800100" lvl="1" indent="-342900">
              <a:buAutoNum type="alphaUcPeriod"/>
            </a:pPr>
            <a:r>
              <a:rPr lang="en-US" altLang="zh-TW" sz="1400" dirty="0" smtClean="0"/>
              <a:t>Electric Boogie</a:t>
            </a:r>
          </a:p>
          <a:p>
            <a:pPr marL="342900" indent="-342900">
              <a:buAutoNum type="romanUcPeriod"/>
            </a:pPr>
            <a:r>
              <a:rPr lang="en-US" altLang="zh-TW" sz="1400" dirty="0" smtClean="0"/>
              <a:t>Why is street dancing so popular?</a:t>
            </a:r>
          </a:p>
          <a:p>
            <a:pPr marL="800100" lvl="1" indent="-342900">
              <a:buFont typeface="+mj-lt"/>
              <a:buAutoNum type="alphaUcPeriod"/>
            </a:pPr>
            <a:r>
              <a:rPr lang="en-US" altLang="zh-TW" sz="1400" dirty="0" smtClean="0"/>
              <a:t>It is a form of recreation</a:t>
            </a:r>
          </a:p>
          <a:p>
            <a:pPr marL="800100" lvl="1" indent="-342900">
              <a:buAutoNum type="alphaUcPeriod"/>
            </a:pPr>
            <a:r>
              <a:rPr lang="en-US" altLang="zh-TW" sz="1400" dirty="0" smtClean="0"/>
              <a:t>It is a nonviolent way of setting scores</a:t>
            </a:r>
          </a:p>
          <a:p>
            <a:pPr marL="800100" lvl="1" indent="-342900">
              <a:buAutoNum type="alphaUcPeriod"/>
            </a:pPr>
            <a:r>
              <a:rPr lang="en-US" altLang="zh-TW" sz="1400" dirty="0" smtClean="0"/>
              <a:t>It provides entertainment for viewers</a:t>
            </a:r>
            <a:endParaRPr lang="zh-TW" altLang="en-US" sz="1400" dirty="0"/>
          </a:p>
        </p:txBody>
      </p:sp>
      <p:sp>
        <p:nvSpPr>
          <p:cNvPr id="13" name="左大括弧 12"/>
          <p:cNvSpPr/>
          <p:nvPr/>
        </p:nvSpPr>
        <p:spPr bwMode="auto">
          <a:xfrm>
            <a:off x="2743200" y="3916680"/>
            <a:ext cx="198120" cy="548640"/>
          </a:xfrm>
          <a:prstGeom prst="leftBrace">
            <a:avLst/>
          </a:prstGeom>
          <a:no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 name="左大括弧 13"/>
          <p:cNvSpPr/>
          <p:nvPr/>
        </p:nvSpPr>
        <p:spPr bwMode="auto">
          <a:xfrm>
            <a:off x="2743200" y="4602480"/>
            <a:ext cx="198120" cy="548640"/>
          </a:xfrm>
          <a:prstGeom prst="leftBrace">
            <a:avLst/>
          </a:prstGeom>
          <a:no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5" name="左大括弧 14"/>
          <p:cNvSpPr/>
          <p:nvPr/>
        </p:nvSpPr>
        <p:spPr bwMode="auto">
          <a:xfrm>
            <a:off x="2743200" y="5288280"/>
            <a:ext cx="213360" cy="655320"/>
          </a:xfrm>
          <a:prstGeom prst="leftBrace">
            <a:avLst/>
          </a:prstGeom>
          <a:noFill/>
          <a:ln w="762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Structure the Body of Your Speech</a:t>
            </a:r>
            <a:endParaRPr lang="zh-TW" altLang="en-US" sz="3200" dirty="0"/>
          </a:p>
        </p:txBody>
      </p:sp>
      <p:sp>
        <p:nvSpPr>
          <p:cNvPr id="3" name="內容版面配置區 2"/>
          <p:cNvSpPr>
            <a:spLocks noGrp="1"/>
          </p:cNvSpPr>
          <p:nvPr>
            <p:ph idx="1"/>
          </p:nvPr>
        </p:nvSpPr>
        <p:spPr>
          <a:xfrm>
            <a:off x="319088" y="1299990"/>
            <a:ext cx="8524875" cy="4957591"/>
          </a:xfrm>
        </p:spPr>
        <p:txBody>
          <a:bodyPr/>
          <a:lstStyle/>
          <a:p>
            <a:endParaRPr lang="en-US" altLang="zh-TW" dirty="0" smtClean="0"/>
          </a:p>
          <a:p>
            <a:endParaRPr lang="en-US" altLang="zh-TW" dirty="0" smtClean="0"/>
          </a:p>
          <a:p>
            <a:pPr>
              <a:buNone/>
            </a:pPr>
            <a:r>
              <a:rPr lang="en-US" altLang="zh-TW" dirty="0" smtClean="0"/>
              <a:t>                                                               </a:t>
            </a:r>
          </a:p>
          <a:p>
            <a:pPr>
              <a:buNone/>
            </a:pPr>
            <a:endParaRPr lang="en-US" altLang="zh-TW" dirty="0" smtClean="0"/>
          </a:p>
          <a:p>
            <a:pPr>
              <a:buNone/>
            </a:pPr>
            <a:endParaRPr lang="en-US" altLang="zh-TW" dirty="0" smtClean="0"/>
          </a:p>
          <a:p>
            <a:pPr>
              <a:buNone/>
            </a:pPr>
            <a:endParaRPr lang="zh-TW" altLang="en-US" dirty="0"/>
          </a:p>
        </p:txBody>
      </p:sp>
      <p:sp>
        <p:nvSpPr>
          <p:cNvPr id="4" name="頁尾版面配置區 3"/>
          <p:cNvSpPr>
            <a:spLocks noGrp="1"/>
          </p:cNvSpPr>
          <p:nvPr>
            <p:ph type="ftr" sz="quarter" idx="10"/>
          </p:nvPr>
        </p:nvSpPr>
        <p:spPr/>
        <p:txBody>
          <a:bodyPr/>
          <a:lstStyle/>
          <a:p>
            <a:pPr>
              <a:defRPr/>
            </a:pPr>
            <a:r>
              <a:rPr lang="de-DE" altLang="zh-TW" dirty="0" smtClean="0"/>
              <a:t>Outlining the Content</a:t>
            </a:r>
            <a:endParaRPr lang="de-DE" altLang="zh-TW" dirty="0"/>
          </a:p>
        </p:txBody>
      </p:sp>
      <p:sp>
        <p:nvSpPr>
          <p:cNvPr id="5" name="橢圓 4"/>
          <p:cNvSpPr/>
          <p:nvPr/>
        </p:nvSpPr>
        <p:spPr bwMode="auto">
          <a:xfrm>
            <a:off x="528810" y="1432193"/>
            <a:ext cx="2280491" cy="892365"/>
          </a:xfrm>
          <a:prstGeom prst="ellipse">
            <a:avLst/>
          </a:prstGeom>
          <a:solidFill>
            <a:srgbClr val="00B0F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Introduction</a:t>
            </a:r>
            <a:endParaRPr kumimoji="0" lang="zh-TW" altLang="en-US" sz="2400" b="0" i="0" u="none" strike="noStrike" cap="none" normalizeH="0" baseline="0" dirty="0" smtClean="0">
              <a:ln>
                <a:noFill/>
              </a:ln>
              <a:solidFill>
                <a:schemeClr val="tx1"/>
              </a:solidFill>
              <a:effectLst/>
              <a:latin typeface="Arial" charset="0"/>
            </a:endParaRPr>
          </a:p>
        </p:txBody>
      </p:sp>
      <p:cxnSp>
        <p:nvCxnSpPr>
          <p:cNvPr id="7" name="直線單箭頭接點 6"/>
          <p:cNvCxnSpPr/>
          <p:nvPr/>
        </p:nvCxnSpPr>
        <p:spPr bwMode="auto">
          <a:xfrm>
            <a:off x="2897436" y="1883884"/>
            <a:ext cx="782198" cy="0"/>
          </a:xfrm>
          <a:prstGeom prst="straightConnector1">
            <a:avLst/>
          </a:prstGeom>
          <a:solidFill>
            <a:schemeClr val="accent1"/>
          </a:solidFill>
          <a:ln w="57150" cap="flat" cmpd="sng" algn="ctr">
            <a:solidFill>
              <a:srgbClr val="47794F"/>
            </a:solidFill>
            <a:prstDash val="solid"/>
            <a:round/>
            <a:headEnd type="none" w="med" len="med"/>
            <a:tailEnd type="arrow"/>
          </a:ln>
          <a:effectLst/>
        </p:spPr>
      </p:cxnSp>
      <p:sp>
        <p:nvSpPr>
          <p:cNvPr id="8" name="橢圓 7"/>
          <p:cNvSpPr/>
          <p:nvPr/>
        </p:nvSpPr>
        <p:spPr bwMode="auto">
          <a:xfrm>
            <a:off x="3955055" y="1322024"/>
            <a:ext cx="4594034" cy="991518"/>
          </a:xfrm>
          <a:prstGeom prst="ellipse">
            <a:avLst/>
          </a:prstGeom>
          <a:solidFill>
            <a:srgbClr val="00B0F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Main Body of Information</a:t>
            </a:r>
            <a:endParaRPr kumimoji="0" lang="zh-TW" altLang="en-US" sz="2400" b="0" i="0" u="none" strike="noStrike" cap="none" normalizeH="0" baseline="0" dirty="0" smtClean="0">
              <a:ln>
                <a:noFill/>
              </a:ln>
              <a:solidFill>
                <a:schemeClr val="tx1"/>
              </a:solidFill>
              <a:effectLst/>
              <a:latin typeface="Arial" charset="0"/>
            </a:endParaRPr>
          </a:p>
        </p:txBody>
      </p:sp>
      <p:cxnSp>
        <p:nvCxnSpPr>
          <p:cNvPr id="10" name="直線單箭頭接點 9"/>
          <p:cNvCxnSpPr/>
          <p:nvPr/>
        </p:nvCxnSpPr>
        <p:spPr bwMode="auto">
          <a:xfrm flipH="1">
            <a:off x="3811836" y="2324559"/>
            <a:ext cx="1024568" cy="1035586"/>
          </a:xfrm>
          <a:prstGeom prst="straightConnector1">
            <a:avLst/>
          </a:prstGeom>
          <a:solidFill>
            <a:schemeClr val="accent1"/>
          </a:solidFill>
          <a:ln w="57150" cap="flat" cmpd="sng" algn="ctr">
            <a:solidFill>
              <a:srgbClr val="47794F"/>
            </a:solidFill>
            <a:prstDash val="solid"/>
            <a:round/>
            <a:headEnd type="none" w="med" len="med"/>
            <a:tailEnd type="arrow"/>
          </a:ln>
          <a:effectLst/>
        </p:spPr>
      </p:cxnSp>
      <p:cxnSp>
        <p:nvCxnSpPr>
          <p:cNvPr id="12" name="直線單箭頭接點 11"/>
          <p:cNvCxnSpPr/>
          <p:nvPr/>
        </p:nvCxnSpPr>
        <p:spPr bwMode="auto">
          <a:xfrm flipH="1">
            <a:off x="6037244" y="2368627"/>
            <a:ext cx="11016" cy="991517"/>
          </a:xfrm>
          <a:prstGeom prst="straightConnector1">
            <a:avLst/>
          </a:prstGeom>
          <a:solidFill>
            <a:schemeClr val="accent1"/>
          </a:solidFill>
          <a:ln w="57150" cap="flat" cmpd="sng" algn="ctr">
            <a:solidFill>
              <a:srgbClr val="47794F"/>
            </a:solidFill>
            <a:prstDash val="solid"/>
            <a:round/>
            <a:headEnd type="none" w="med" len="med"/>
            <a:tailEnd type="arrow"/>
          </a:ln>
          <a:effectLst/>
        </p:spPr>
      </p:cxnSp>
      <p:cxnSp>
        <p:nvCxnSpPr>
          <p:cNvPr id="16" name="直線單箭頭接點 15"/>
          <p:cNvCxnSpPr/>
          <p:nvPr/>
        </p:nvCxnSpPr>
        <p:spPr bwMode="auto">
          <a:xfrm>
            <a:off x="7205031" y="2324559"/>
            <a:ext cx="925417" cy="1013552"/>
          </a:xfrm>
          <a:prstGeom prst="straightConnector1">
            <a:avLst/>
          </a:prstGeom>
          <a:solidFill>
            <a:schemeClr val="accent1"/>
          </a:solidFill>
          <a:ln w="57150" cap="flat" cmpd="sng" algn="ctr">
            <a:solidFill>
              <a:srgbClr val="47794F"/>
            </a:solidFill>
            <a:prstDash val="solid"/>
            <a:round/>
            <a:headEnd type="none" w="med" len="med"/>
            <a:tailEnd type="arrow"/>
          </a:ln>
          <a:effectLst/>
        </p:spPr>
      </p:cxnSp>
      <p:sp>
        <p:nvSpPr>
          <p:cNvPr id="17" name="矩形 16"/>
          <p:cNvSpPr/>
          <p:nvPr/>
        </p:nvSpPr>
        <p:spPr bwMode="auto">
          <a:xfrm>
            <a:off x="3073706" y="3470313"/>
            <a:ext cx="1487277" cy="2170323"/>
          </a:xfrm>
          <a:prstGeom prst="rect">
            <a:avLst/>
          </a:prstGeom>
          <a:solidFill>
            <a:srgbClr val="99FFC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zh-TW" sz="2400" dirty="0" smtClean="0"/>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a:t>
            </a:r>
            <a:r>
              <a:rPr kumimoji="0" lang="en-US" altLang="zh-TW" sz="2400" b="0" i="0" u="none" strike="noStrike" cap="none" normalizeH="0" baseline="0" dirty="0" smtClean="0">
                <a:ln>
                  <a:noFill/>
                </a:ln>
                <a:solidFill>
                  <a:schemeClr val="tx1"/>
                </a:solidFill>
                <a:effectLst/>
                <a:latin typeface="Arial" charset="0"/>
              </a:rPr>
              <a:t>First Part </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--a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      --b</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--c</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      --d</a:t>
            </a:r>
          </a:p>
          <a:p>
            <a:pPr marL="0" marR="0" indent="0" algn="l" defTabSz="914400" rtl="0" eaLnBrk="0" fontAlgn="base" latinLnBrk="0" hangingPunct="0">
              <a:lnSpc>
                <a:spcPct val="100000"/>
              </a:lnSpc>
              <a:spcBef>
                <a:spcPct val="0"/>
              </a:spcBef>
              <a:spcAft>
                <a:spcPct val="0"/>
              </a:spcAft>
              <a:buClrTx/>
              <a:buSzTx/>
              <a:buFontTx/>
              <a:buNone/>
              <a:tabLst/>
            </a:pPr>
            <a:endParaRPr lang="en-US" altLang="zh-TW" sz="24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charset="0"/>
            </a:endParaRPr>
          </a:p>
        </p:txBody>
      </p:sp>
      <p:sp>
        <p:nvSpPr>
          <p:cNvPr id="18" name="矩形 17"/>
          <p:cNvSpPr/>
          <p:nvPr/>
        </p:nvSpPr>
        <p:spPr bwMode="auto">
          <a:xfrm>
            <a:off x="5387249" y="3481330"/>
            <a:ext cx="1421176" cy="2082188"/>
          </a:xfrm>
          <a:prstGeom prst="rect">
            <a:avLst/>
          </a:prstGeom>
          <a:solidFill>
            <a:srgbClr val="99FFC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TW" sz="2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Second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Part</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--a</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--b</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dirty="0" smtClean="0">
                <a:ln>
                  <a:noFill/>
                </a:ln>
                <a:solidFill>
                  <a:schemeClr val="tx1"/>
                </a:solidFill>
                <a:effectLst/>
                <a:latin typeface="Arial" charset="0"/>
              </a:rPr>
              <a:t>     --c</a:t>
            </a:r>
          </a:p>
          <a:p>
            <a:pPr marL="0" marR="0" indent="0" algn="l" defTabSz="914400" rtl="0" eaLnBrk="0" fontAlgn="base" latinLnBrk="0" hangingPunct="0">
              <a:lnSpc>
                <a:spcPct val="100000"/>
              </a:lnSpc>
              <a:spcBef>
                <a:spcPct val="0"/>
              </a:spcBef>
              <a:spcAft>
                <a:spcPct val="0"/>
              </a:spcAft>
              <a:buClrTx/>
              <a:buSzTx/>
              <a:buFontTx/>
              <a:buNone/>
              <a:tabLst/>
            </a:pPr>
            <a:endParaRPr lang="en-US" altLang="zh-TW" baseline="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charset="0"/>
            </a:endParaRPr>
          </a:p>
        </p:txBody>
      </p:sp>
      <p:sp>
        <p:nvSpPr>
          <p:cNvPr id="19" name="矩形 18"/>
          <p:cNvSpPr/>
          <p:nvPr/>
        </p:nvSpPr>
        <p:spPr bwMode="auto">
          <a:xfrm>
            <a:off x="7326218" y="3481330"/>
            <a:ext cx="1432192" cy="2071171"/>
          </a:xfrm>
          <a:prstGeom prst="rect">
            <a:avLst/>
          </a:prstGeom>
          <a:solidFill>
            <a:srgbClr val="99FFC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TW" sz="24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Third Part</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--a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    --b</a:t>
            </a:r>
          </a:p>
          <a:p>
            <a:pPr marL="0" marR="0" indent="0" algn="l" defTabSz="914400" rtl="0" eaLnBrk="0" fontAlgn="base" latinLnBrk="0" hangingPunct="0">
              <a:lnSpc>
                <a:spcPct val="100000"/>
              </a:lnSpc>
              <a:spcBef>
                <a:spcPct val="0"/>
              </a:spcBef>
              <a:spcAft>
                <a:spcPct val="0"/>
              </a:spcAft>
              <a:buClrTx/>
              <a:buSzTx/>
              <a:buFontTx/>
              <a:buNone/>
              <a:tabLst/>
            </a:pPr>
            <a:endParaRPr lang="en-US" altLang="zh-TW" sz="24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r>
              <a:rPr lang="de-DE" altLang="zh-TW" dirty="0" smtClean="0"/>
              <a:t>Outinging the Content</a:t>
            </a:r>
          </a:p>
        </p:txBody>
      </p:sp>
      <p:sp>
        <p:nvSpPr>
          <p:cNvPr id="13315" name="Rectangle 2"/>
          <p:cNvSpPr>
            <a:spLocks noGrp="1" noChangeArrowheads="1"/>
          </p:cNvSpPr>
          <p:nvPr>
            <p:ph type="title"/>
          </p:nvPr>
        </p:nvSpPr>
        <p:spPr/>
        <p:txBody>
          <a:bodyPr/>
          <a:lstStyle/>
          <a:p>
            <a:pPr eaLnBrk="1" hangingPunct="1"/>
            <a:r>
              <a:rPr lang="de-DE" altLang="zh-TW" sz="2800" dirty="0" smtClean="0">
                <a:ea typeface="新細明體" charset="-120"/>
              </a:rPr>
              <a:t>Rules of Outling</a:t>
            </a:r>
          </a:p>
        </p:txBody>
      </p:sp>
      <p:sp>
        <p:nvSpPr>
          <p:cNvPr id="13316" name="Rectangle 3"/>
          <p:cNvSpPr>
            <a:spLocks noChangeArrowheads="1"/>
          </p:cNvSpPr>
          <p:nvPr/>
        </p:nvSpPr>
        <p:spPr bwMode="gray">
          <a:xfrm>
            <a:off x="269875" y="1201103"/>
            <a:ext cx="8488363" cy="566737"/>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400" b="1" dirty="0" smtClean="0">
                <a:solidFill>
                  <a:schemeClr val="bg1"/>
                </a:solidFill>
                <a:ea typeface="新細明體" charset="-120"/>
              </a:rPr>
              <a:t>Use standard subordination</a:t>
            </a:r>
            <a:endParaRPr lang="de-DE" altLang="zh-TW" sz="2400" b="1" dirty="0">
              <a:solidFill>
                <a:schemeClr val="bg1"/>
              </a:solidFill>
              <a:ea typeface="新細明體" charset="-120"/>
            </a:endParaRPr>
          </a:p>
        </p:txBody>
      </p:sp>
      <p:sp>
        <p:nvSpPr>
          <p:cNvPr id="13317" name="Rectangle 5"/>
          <p:cNvSpPr>
            <a:spLocks noGrp="1" noChangeArrowheads="1"/>
          </p:cNvSpPr>
          <p:nvPr>
            <p:ph type="body" idx="1"/>
          </p:nvPr>
        </p:nvSpPr>
        <p:spPr>
          <a:xfrm>
            <a:off x="342900" y="1874520"/>
            <a:ext cx="8480425" cy="2297430"/>
          </a:xfrm>
          <a:noFill/>
        </p:spPr>
        <p:txBody>
          <a:bodyPr/>
          <a:lstStyle/>
          <a:p>
            <a:pPr marL="514350" indent="-514350" eaLnBrk="1" hangingPunct="1">
              <a:lnSpc>
                <a:spcPct val="90000"/>
              </a:lnSpc>
              <a:spcBef>
                <a:spcPct val="20000"/>
              </a:spcBef>
              <a:buAutoNum type="romanUcPeriod"/>
            </a:pPr>
            <a:r>
              <a:rPr lang="de-DE" altLang="zh-TW" sz="2400" dirty="0" smtClean="0">
                <a:ea typeface="新細明體" charset="-120"/>
              </a:rPr>
              <a:t>Major point</a:t>
            </a:r>
          </a:p>
          <a:p>
            <a:pPr marL="514350" indent="-514350" eaLnBrk="1" hangingPunct="1">
              <a:lnSpc>
                <a:spcPct val="90000"/>
              </a:lnSpc>
              <a:spcBef>
                <a:spcPct val="20000"/>
              </a:spcBef>
              <a:buNone/>
            </a:pPr>
            <a:r>
              <a:rPr lang="de-DE" altLang="zh-TW" sz="2400" dirty="0" smtClean="0">
                <a:ea typeface="新細明體" charset="-120"/>
              </a:rPr>
              <a:t>       A. Subpoint</a:t>
            </a:r>
          </a:p>
          <a:p>
            <a:pPr marL="514350" indent="-514350" eaLnBrk="1" hangingPunct="1">
              <a:lnSpc>
                <a:spcPct val="90000"/>
              </a:lnSpc>
              <a:spcBef>
                <a:spcPct val="20000"/>
              </a:spcBef>
              <a:buNone/>
            </a:pPr>
            <a:r>
              <a:rPr lang="de-DE" altLang="zh-TW" sz="2400" dirty="0" smtClean="0">
                <a:ea typeface="新細明體" charset="-120"/>
              </a:rPr>
              <a:t>            1. Example (subdivision of subpoint)</a:t>
            </a:r>
          </a:p>
          <a:p>
            <a:pPr marL="514350" indent="-514350" eaLnBrk="1" hangingPunct="1">
              <a:lnSpc>
                <a:spcPct val="90000"/>
              </a:lnSpc>
              <a:spcBef>
                <a:spcPct val="20000"/>
              </a:spcBef>
              <a:buNone/>
            </a:pPr>
            <a:r>
              <a:rPr lang="de-DE" altLang="zh-TW" sz="2400" dirty="0" smtClean="0">
                <a:ea typeface="新細明體" charset="-120"/>
              </a:rPr>
              <a:t>                a. Additional example or explanation</a:t>
            </a:r>
          </a:p>
          <a:p>
            <a:pPr marL="514350" indent="-514350" eaLnBrk="1" hangingPunct="1">
              <a:lnSpc>
                <a:spcPct val="90000"/>
              </a:lnSpc>
              <a:spcBef>
                <a:spcPct val="20000"/>
              </a:spcBef>
              <a:buNone/>
            </a:pPr>
            <a:r>
              <a:rPr lang="de-DE" altLang="zh-TW" sz="2400" dirty="0" smtClean="0">
                <a:ea typeface="新細明體" charset="-120"/>
              </a:rPr>
              <a:t>                    (1) Additional explanation</a:t>
            </a:r>
          </a:p>
          <a:p>
            <a:pPr marL="514350" indent="-514350" eaLnBrk="1" hangingPunct="1">
              <a:lnSpc>
                <a:spcPct val="90000"/>
              </a:lnSpc>
              <a:spcBef>
                <a:spcPct val="20000"/>
              </a:spcBef>
              <a:buNone/>
            </a:pPr>
            <a:r>
              <a:rPr lang="de-DE" altLang="zh-TW" sz="2400" dirty="0" smtClean="0">
                <a:ea typeface="新細明體" charset="-120"/>
              </a:rPr>
              <a:t>                          (a) Additional explanation</a:t>
            </a:r>
          </a:p>
          <a:p>
            <a:pPr marL="514350" indent="-514350" eaLnBrk="1" hangingPunct="1">
              <a:lnSpc>
                <a:spcPct val="90000"/>
              </a:lnSpc>
              <a:spcBef>
                <a:spcPct val="20000"/>
              </a:spcBef>
              <a:buNone/>
            </a:pPr>
            <a:endParaRPr lang="de-DE" altLang="zh-TW" sz="2400" dirty="0" smtClean="0">
              <a:ea typeface="新細明體" charset="-120"/>
            </a:endParaRPr>
          </a:p>
          <a:p>
            <a:pPr marL="514350" indent="-514350" eaLnBrk="1" hangingPunct="1">
              <a:lnSpc>
                <a:spcPct val="90000"/>
              </a:lnSpc>
              <a:spcBef>
                <a:spcPct val="20000"/>
              </a:spcBef>
              <a:buNone/>
            </a:pPr>
            <a:endParaRPr lang="de-DE" altLang="zh-TW" sz="2400" dirty="0" smtClean="0">
              <a:ea typeface="新細明體" charset="-120"/>
            </a:endParaRPr>
          </a:p>
        </p:txBody>
      </p:sp>
      <p:sp>
        <p:nvSpPr>
          <p:cNvPr id="13319" name="Rectangle 8"/>
          <p:cNvSpPr>
            <a:spLocks noChangeArrowheads="1"/>
          </p:cNvSpPr>
          <p:nvPr/>
        </p:nvSpPr>
        <p:spPr bwMode="auto">
          <a:xfrm>
            <a:off x="18669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5303520"/>
            <a:ext cx="8480425" cy="944880"/>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
        <p:nvSpPr>
          <p:cNvPr id="9" name="Rectangle 3"/>
          <p:cNvSpPr>
            <a:spLocks noChangeArrowheads="1"/>
          </p:cNvSpPr>
          <p:nvPr/>
        </p:nvSpPr>
        <p:spPr bwMode="gray">
          <a:xfrm>
            <a:off x="368935" y="4349116"/>
            <a:ext cx="8488363" cy="563879"/>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400" b="1" dirty="0" smtClean="0">
                <a:solidFill>
                  <a:srgbClr val="FFFFFF"/>
                </a:solidFill>
                <a:ea typeface="新細明體" charset="-120"/>
              </a:rPr>
              <a:t>Use one statement per unit of subordination </a:t>
            </a:r>
            <a:endParaRPr lang="de-DE" altLang="zh-TW" b="1" dirty="0">
              <a:solidFill>
                <a:schemeClr val="bg1"/>
              </a:solidFill>
              <a:ea typeface="新細明體" charset="-120"/>
            </a:endParaRPr>
          </a:p>
        </p:txBody>
      </p:sp>
      <p:sp>
        <p:nvSpPr>
          <p:cNvPr id="10" name="矩形 9"/>
          <p:cNvSpPr/>
          <p:nvPr/>
        </p:nvSpPr>
        <p:spPr>
          <a:xfrm>
            <a:off x="381000" y="4972049"/>
            <a:ext cx="8382000" cy="1046440"/>
          </a:xfrm>
          <a:prstGeom prst="rect">
            <a:avLst/>
          </a:prstGeom>
        </p:spPr>
        <p:txBody>
          <a:bodyPr wrap="square">
            <a:spAutoFit/>
          </a:bodyPr>
          <a:lstStyle/>
          <a:p>
            <a:pPr eaLnBrk="1" hangingPunct="1">
              <a:lnSpc>
                <a:spcPct val="90000"/>
              </a:lnSpc>
              <a:spcBef>
                <a:spcPct val="20000"/>
              </a:spcBef>
            </a:pPr>
            <a:r>
              <a:rPr lang="de-DE" altLang="zh-TW" sz="2000" b="1" dirty="0" smtClean="0">
                <a:ea typeface="新細明體" charset="-120"/>
              </a:rPr>
              <a:t>Wrong: </a:t>
            </a:r>
            <a:r>
              <a:rPr lang="de-DE" altLang="zh-TW" sz="2000" dirty="0" smtClean="0">
                <a:ea typeface="新細明體" charset="-120"/>
              </a:rPr>
              <a:t> A. Breaking and electric boogie are two forms of street dancing.</a:t>
            </a:r>
          </a:p>
          <a:p>
            <a:pPr eaLnBrk="1" hangingPunct="1">
              <a:lnSpc>
                <a:spcPct val="90000"/>
              </a:lnSpc>
              <a:spcBef>
                <a:spcPct val="20000"/>
              </a:spcBef>
            </a:pPr>
            <a:r>
              <a:rPr lang="de-DE" altLang="zh-TW" sz="2000" b="1" dirty="0" smtClean="0">
                <a:ea typeface="新細明體" charset="-120"/>
              </a:rPr>
              <a:t>Right:</a:t>
            </a:r>
            <a:r>
              <a:rPr lang="de-DE" altLang="zh-TW" sz="2000" dirty="0" smtClean="0">
                <a:ea typeface="新細明體" charset="-120"/>
              </a:rPr>
              <a:t>    A. Breaking is one form of street dancing.</a:t>
            </a:r>
          </a:p>
          <a:p>
            <a:pPr eaLnBrk="1" hangingPunct="1">
              <a:lnSpc>
                <a:spcPct val="90000"/>
              </a:lnSpc>
              <a:spcBef>
                <a:spcPct val="20000"/>
              </a:spcBef>
            </a:pPr>
            <a:r>
              <a:rPr lang="de-DE" altLang="zh-TW" sz="2000" dirty="0" smtClean="0">
                <a:ea typeface="新細明體" charset="-120"/>
              </a:rPr>
              <a:t>              B. Electric boogie is another form.</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endParaRPr lang="de-DE" altLang="zh-TW" dirty="0" smtClean="0"/>
          </a:p>
        </p:txBody>
      </p:sp>
      <p:sp>
        <p:nvSpPr>
          <p:cNvPr id="13315" name="Rectangle 2"/>
          <p:cNvSpPr>
            <a:spLocks noGrp="1" noChangeArrowheads="1"/>
          </p:cNvSpPr>
          <p:nvPr>
            <p:ph type="title"/>
          </p:nvPr>
        </p:nvSpPr>
        <p:spPr/>
        <p:txBody>
          <a:bodyPr/>
          <a:lstStyle/>
          <a:p>
            <a:pPr eaLnBrk="1" hangingPunct="1"/>
            <a:endParaRPr lang="de-DE" altLang="zh-TW" sz="2800" dirty="0" smtClean="0">
              <a:ea typeface="新細明體" charset="-120"/>
            </a:endParaRPr>
          </a:p>
        </p:txBody>
      </p:sp>
      <p:sp>
        <p:nvSpPr>
          <p:cNvPr id="13316" name="Rectangle 3"/>
          <p:cNvSpPr>
            <a:spLocks noChangeArrowheads="1"/>
          </p:cNvSpPr>
          <p:nvPr/>
        </p:nvSpPr>
        <p:spPr bwMode="gray">
          <a:xfrm>
            <a:off x="307975" y="0"/>
            <a:ext cx="8488363" cy="566737"/>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400" b="1" dirty="0" smtClean="0">
                <a:solidFill>
                  <a:schemeClr val="bg1"/>
                </a:solidFill>
                <a:ea typeface="新細明體" charset="-120"/>
              </a:rPr>
              <a:t>Do not overlap items</a:t>
            </a:r>
            <a:endParaRPr lang="de-DE" altLang="zh-TW" sz="2400" b="1" dirty="0">
              <a:solidFill>
                <a:schemeClr val="bg1"/>
              </a:solidFill>
              <a:ea typeface="新細明體" charset="-120"/>
            </a:endParaRPr>
          </a:p>
        </p:txBody>
      </p:sp>
      <p:sp>
        <p:nvSpPr>
          <p:cNvPr id="13317" name="Rectangle 5"/>
          <p:cNvSpPr>
            <a:spLocks noGrp="1" noChangeArrowheads="1"/>
          </p:cNvSpPr>
          <p:nvPr>
            <p:ph type="body" idx="1"/>
          </p:nvPr>
        </p:nvSpPr>
        <p:spPr>
          <a:xfrm>
            <a:off x="342900" y="561975"/>
            <a:ext cx="8480425" cy="3028950"/>
          </a:xfrm>
          <a:noFill/>
        </p:spPr>
        <p:txBody>
          <a:bodyPr/>
          <a:lstStyle/>
          <a:p>
            <a:pPr marL="514350" indent="-514350" eaLnBrk="1" hangingPunct="1">
              <a:lnSpc>
                <a:spcPct val="90000"/>
              </a:lnSpc>
              <a:spcBef>
                <a:spcPct val="20000"/>
              </a:spcBef>
              <a:buNone/>
            </a:pPr>
            <a:r>
              <a:rPr lang="de-DE" altLang="zh-TW" b="1" dirty="0" smtClean="0">
                <a:ea typeface="新細明體" charset="-120"/>
              </a:rPr>
              <a:t>Wrong:  </a:t>
            </a:r>
            <a:r>
              <a:rPr lang="de-DE" altLang="zh-TW" dirty="0" smtClean="0">
                <a:ea typeface="新細明體" charset="-120"/>
              </a:rPr>
              <a:t>A. Parents are affected</a:t>
            </a:r>
          </a:p>
          <a:p>
            <a:pPr marL="514350" indent="-514350" eaLnBrk="1" hangingPunct="1">
              <a:lnSpc>
                <a:spcPct val="90000"/>
              </a:lnSpc>
              <a:spcBef>
                <a:spcPct val="20000"/>
              </a:spcBef>
              <a:buNone/>
            </a:pPr>
            <a:r>
              <a:rPr lang="de-DE" altLang="zh-TW" dirty="0" smtClean="0">
                <a:ea typeface="新細明體" charset="-120"/>
              </a:rPr>
              <a:t>               B. People with no children are afffected</a:t>
            </a:r>
          </a:p>
          <a:p>
            <a:pPr marL="514350" indent="-514350" eaLnBrk="1" hangingPunct="1">
              <a:lnSpc>
                <a:spcPct val="90000"/>
              </a:lnSpc>
              <a:spcBef>
                <a:spcPct val="20000"/>
              </a:spcBef>
              <a:buNone/>
            </a:pPr>
            <a:r>
              <a:rPr lang="de-DE" altLang="zh-TW" dirty="0" smtClean="0">
                <a:ea typeface="新細明體" charset="-120"/>
              </a:rPr>
              <a:t>               C. Married people are affected</a:t>
            </a:r>
          </a:p>
          <a:p>
            <a:pPr marL="514350" indent="-514350" eaLnBrk="1" hangingPunct="1">
              <a:lnSpc>
                <a:spcPct val="90000"/>
              </a:lnSpc>
              <a:spcBef>
                <a:spcPct val="20000"/>
              </a:spcBef>
              <a:buNone/>
            </a:pPr>
            <a:r>
              <a:rPr lang="de-DE" altLang="zh-TW" b="1" dirty="0" smtClean="0">
                <a:ea typeface="新細明體" charset="-120"/>
              </a:rPr>
              <a:t>Right:     </a:t>
            </a:r>
            <a:r>
              <a:rPr lang="de-DE" altLang="zh-TW" dirty="0" smtClean="0">
                <a:ea typeface="新細明體" charset="-120"/>
              </a:rPr>
              <a:t>A. Parents are affected</a:t>
            </a:r>
          </a:p>
          <a:p>
            <a:pPr marL="514350" indent="-514350" eaLnBrk="1" hangingPunct="1">
              <a:lnSpc>
                <a:spcPct val="90000"/>
              </a:lnSpc>
              <a:spcBef>
                <a:spcPct val="20000"/>
              </a:spcBef>
              <a:buNone/>
            </a:pPr>
            <a:r>
              <a:rPr lang="de-DE" altLang="zh-TW" dirty="0" smtClean="0">
                <a:ea typeface="新細明體" charset="-120"/>
              </a:rPr>
              <a:t>                    1. Married parents</a:t>
            </a:r>
          </a:p>
          <a:p>
            <a:pPr marL="514350" indent="-514350" eaLnBrk="1" hangingPunct="1">
              <a:lnSpc>
                <a:spcPct val="90000"/>
              </a:lnSpc>
              <a:spcBef>
                <a:spcPct val="20000"/>
              </a:spcBef>
              <a:buNone/>
            </a:pPr>
            <a:r>
              <a:rPr lang="de-DE" altLang="zh-TW" dirty="0" smtClean="0">
                <a:ea typeface="新細明體" charset="-120"/>
              </a:rPr>
              <a:t>                    2. Single parents   </a:t>
            </a:r>
          </a:p>
          <a:p>
            <a:pPr marL="514350" indent="-514350" eaLnBrk="1" hangingPunct="1">
              <a:lnSpc>
                <a:spcPct val="90000"/>
              </a:lnSpc>
              <a:spcBef>
                <a:spcPct val="20000"/>
              </a:spcBef>
              <a:buNone/>
            </a:pPr>
            <a:r>
              <a:rPr lang="de-DE" altLang="zh-TW" dirty="0" smtClean="0">
                <a:ea typeface="新細明體" charset="-120"/>
              </a:rPr>
              <a:t>                B. People with no children are affected</a:t>
            </a:r>
          </a:p>
          <a:p>
            <a:pPr marL="514350" indent="-514350" eaLnBrk="1" hangingPunct="1">
              <a:lnSpc>
                <a:spcPct val="90000"/>
              </a:lnSpc>
              <a:spcBef>
                <a:spcPct val="20000"/>
              </a:spcBef>
              <a:buNone/>
            </a:pPr>
            <a:r>
              <a:rPr lang="de-DE" altLang="zh-TW" dirty="0" smtClean="0">
                <a:ea typeface="新細明體" charset="-120"/>
              </a:rPr>
              <a:t>                    1. Married individuals</a:t>
            </a:r>
          </a:p>
          <a:p>
            <a:pPr marL="514350" indent="-514350" eaLnBrk="1" hangingPunct="1">
              <a:lnSpc>
                <a:spcPct val="90000"/>
              </a:lnSpc>
              <a:spcBef>
                <a:spcPct val="20000"/>
              </a:spcBef>
              <a:buNone/>
            </a:pPr>
            <a:r>
              <a:rPr lang="de-DE" altLang="zh-TW" dirty="0" smtClean="0">
                <a:ea typeface="新細明體" charset="-120"/>
              </a:rPr>
              <a:t>                    2. Single individuals    </a:t>
            </a:r>
          </a:p>
          <a:p>
            <a:pPr marL="514350" indent="-514350" eaLnBrk="1" hangingPunct="1">
              <a:lnSpc>
                <a:spcPct val="90000"/>
              </a:lnSpc>
              <a:spcBef>
                <a:spcPct val="20000"/>
              </a:spcBef>
              <a:buNone/>
            </a:pPr>
            <a:endParaRPr lang="de-DE" altLang="zh-TW" sz="2400" dirty="0" smtClean="0">
              <a:ea typeface="新細明體" charset="-120"/>
            </a:endParaRPr>
          </a:p>
          <a:p>
            <a:pPr marL="514350" indent="-514350" eaLnBrk="1" hangingPunct="1">
              <a:lnSpc>
                <a:spcPct val="90000"/>
              </a:lnSpc>
              <a:spcBef>
                <a:spcPct val="20000"/>
              </a:spcBef>
              <a:buNone/>
            </a:pPr>
            <a:endParaRPr lang="de-DE" altLang="zh-TW" sz="2400" dirty="0" smtClean="0">
              <a:ea typeface="新細明體" charset="-120"/>
            </a:endParaRPr>
          </a:p>
        </p:txBody>
      </p:sp>
      <p:sp>
        <p:nvSpPr>
          <p:cNvPr id="13319" name="Rectangle 8"/>
          <p:cNvSpPr>
            <a:spLocks noChangeArrowheads="1"/>
          </p:cNvSpPr>
          <p:nvPr/>
        </p:nvSpPr>
        <p:spPr bwMode="auto">
          <a:xfrm>
            <a:off x="18669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5303520"/>
            <a:ext cx="8480425" cy="944880"/>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
        <p:nvSpPr>
          <p:cNvPr id="9" name="Rectangle 3"/>
          <p:cNvSpPr>
            <a:spLocks noChangeArrowheads="1"/>
          </p:cNvSpPr>
          <p:nvPr/>
        </p:nvSpPr>
        <p:spPr bwMode="gray">
          <a:xfrm>
            <a:off x="368935" y="3552825"/>
            <a:ext cx="8488363" cy="504826"/>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2000" b="1" dirty="0" smtClean="0">
                <a:solidFill>
                  <a:srgbClr val="FFFFFF"/>
                </a:solidFill>
                <a:ea typeface="新細明體" charset="-120"/>
              </a:rPr>
              <a:t>Give equal value to ideas on the same level of subordination </a:t>
            </a:r>
          </a:p>
        </p:txBody>
      </p:sp>
      <p:sp>
        <p:nvSpPr>
          <p:cNvPr id="10" name="矩形 9"/>
          <p:cNvSpPr/>
          <p:nvPr/>
        </p:nvSpPr>
        <p:spPr>
          <a:xfrm>
            <a:off x="381000" y="4067176"/>
            <a:ext cx="8382000" cy="3416320"/>
          </a:xfrm>
          <a:prstGeom prst="rect">
            <a:avLst/>
          </a:prstGeom>
        </p:spPr>
        <p:txBody>
          <a:bodyPr wrap="square">
            <a:spAutoFit/>
          </a:bodyPr>
          <a:lstStyle/>
          <a:p>
            <a:pPr eaLnBrk="1" hangingPunct="1">
              <a:lnSpc>
                <a:spcPct val="90000"/>
              </a:lnSpc>
              <a:spcBef>
                <a:spcPct val="20000"/>
              </a:spcBef>
            </a:pPr>
            <a:r>
              <a:rPr lang="de-DE" altLang="zh-TW" sz="2000" b="1" dirty="0" smtClean="0">
                <a:ea typeface="新細明體" charset="-120"/>
              </a:rPr>
              <a:t>Wrong: </a:t>
            </a:r>
            <a:r>
              <a:rPr lang="de-DE" altLang="zh-TW" sz="2000" dirty="0" smtClean="0">
                <a:ea typeface="新細明體" charset="-120"/>
              </a:rPr>
              <a:t> A. Major industries are affected by imported cars</a:t>
            </a:r>
          </a:p>
          <a:p>
            <a:pPr eaLnBrk="1" hangingPunct="1">
              <a:lnSpc>
                <a:spcPct val="90000"/>
              </a:lnSpc>
              <a:spcBef>
                <a:spcPct val="20000"/>
              </a:spcBef>
            </a:pPr>
            <a:r>
              <a:rPr lang="de-DE" altLang="zh-TW" sz="2000" dirty="0" smtClean="0">
                <a:ea typeface="新細明體" charset="-120"/>
              </a:rPr>
              <a:t>                   1. Shipping</a:t>
            </a:r>
          </a:p>
          <a:p>
            <a:pPr eaLnBrk="1" hangingPunct="1">
              <a:lnSpc>
                <a:spcPct val="90000"/>
              </a:lnSpc>
              <a:spcBef>
                <a:spcPct val="20000"/>
              </a:spcBef>
            </a:pPr>
            <a:r>
              <a:rPr lang="de-DE" altLang="zh-TW" sz="2000" dirty="0" smtClean="0">
                <a:ea typeface="新細明體" charset="-120"/>
              </a:rPr>
              <a:t>                   2. Steel</a:t>
            </a:r>
          </a:p>
          <a:p>
            <a:pPr eaLnBrk="1" hangingPunct="1">
              <a:lnSpc>
                <a:spcPct val="90000"/>
              </a:lnSpc>
              <a:spcBef>
                <a:spcPct val="20000"/>
              </a:spcBef>
            </a:pPr>
            <a:r>
              <a:rPr lang="de-DE" altLang="zh-TW" sz="2000" dirty="0" smtClean="0">
                <a:ea typeface="新細明體" charset="-120"/>
              </a:rPr>
              <a:t>                   3. Ford Motor Company   </a:t>
            </a:r>
          </a:p>
          <a:p>
            <a:pPr eaLnBrk="1" hangingPunct="1">
              <a:lnSpc>
                <a:spcPct val="90000"/>
              </a:lnSpc>
              <a:spcBef>
                <a:spcPct val="20000"/>
              </a:spcBef>
            </a:pPr>
            <a:r>
              <a:rPr lang="de-DE" altLang="zh-TW" sz="2000" b="1" dirty="0" smtClean="0">
                <a:ea typeface="新細明體" charset="-120"/>
              </a:rPr>
              <a:t>Right:</a:t>
            </a:r>
            <a:r>
              <a:rPr lang="de-DE" altLang="zh-TW" sz="2000" dirty="0" smtClean="0">
                <a:ea typeface="新細明體" charset="-120"/>
              </a:rPr>
              <a:t>    A. Major industries are affected by imported cars</a:t>
            </a:r>
          </a:p>
          <a:p>
            <a:pPr eaLnBrk="1" hangingPunct="1">
              <a:lnSpc>
                <a:spcPct val="90000"/>
              </a:lnSpc>
              <a:spcBef>
                <a:spcPct val="20000"/>
              </a:spcBef>
            </a:pPr>
            <a:r>
              <a:rPr lang="de-DE" altLang="zh-TW" sz="2000" dirty="0" smtClean="0">
                <a:ea typeface="新細明體" charset="-120"/>
              </a:rPr>
              <a:t>                   1. Shipping</a:t>
            </a:r>
          </a:p>
          <a:p>
            <a:pPr eaLnBrk="1" hangingPunct="1">
              <a:lnSpc>
                <a:spcPct val="90000"/>
              </a:lnSpc>
              <a:spcBef>
                <a:spcPct val="20000"/>
              </a:spcBef>
            </a:pPr>
            <a:r>
              <a:rPr lang="de-DE" altLang="zh-TW" sz="2000" dirty="0" smtClean="0">
                <a:ea typeface="新細明體" charset="-120"/>
              </a:rPr>
              <a:t>                   2. Steel</a:t>
            </a:r>
          </a:p>
          <a:p>
            <a:pPr eaLnBrk="1" hangingPunct="1">
              <a:lnSpc>
                <a:spcPct val="90000"/>
              </a:lnSpc>
              <a:spcBef>
                <a:spcPct val="20000"/>
              </a:spcBef>
            </a:pPr>
            <a:r>
              <a:rPr lang="de-DE" altLang="zh-TW" sz="2000" dirty="0" smtClean="0">
                <a:ea typeface="新細明體" charset="-120"/>
              </a:rPr>
              <a:t>                   3. Automobile</a:t>
            </a:r>
          </a:p>
          <a:p>
            <a:pPr eaLnBrk="1" hangingPunct="1">
              <a:lnSpc>
                <a:spcPct val="90000"/>
              </a:lnSpc>
              <a:spcBef>
                <a:spcPct val="20000"/>
              </a:spcBef>
            </a:pPr>
            <a:endParaRPr lang="de-DE" altLang="zh-TW" sz="2000" dirty="0" smtClean="0">
              <a:ea typeface="新細明體" charset="-120"/>
            </a:endParaRPr>
          </a:p>
          <a:p>
            <a:pPr eaLnBrk="1" hangingPunct="1">
              <a:lnSpc>
                <a:spcPct val="90000"/>
              </a:lnSpc>
              <a:spcBef>
                <a:spcPct val="20000"/>
              </a:spcBef>
            </a:pPr>
            <a:r>
              <a:rPr lang="de-DE" altLang="zh-TW" sz="2000" dirty="0" smtClean="0">
                <a:ea typeface="新細明體" charset="-120"/>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7">
                                            <p:txEl>
                                              <p:pRg st="3" end="3"/>
                                            </p:txEl>
                                          </p:spTgt>
                                        </p:tgtEl>
                                        <p:attrNameLst>
                                          <p:attrName>style.visibility</p:attrName>
                                        </p:attrNameLst>
                                      </p:cBhvr>
                                      <p:to>
                                        <p:strVal val="visible"/>
                                      </p:to>
                                    </p:set>
                                    <p:anim calcmode="lin" valueType="num">
                                      <p:cBhvr>
                                        <p:cTn id="7" dur="1000" fill="hold"/>
                                        <p:tgtEl>
                                          <p:spTgt spid="13317">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3317">
                                            <p:txEl>
                                              <p:pRg st="4" end="4"/>
                                            </p:txEl>
                                          </p:spTgt>
                                        </p:tgtEl>
                                        <p:attrNameLst>
                                          <p:attrName>style.visibility</p:attrName>
                                        </p:attrNameLst>
                                      </p:cBhvr>
                                      <p:to>
                                        <p:strVal val="visible"/>
                                      </p:to>
                                    </p:set>
                                    <p:anim calcmode="lin" valueType="num">
                                      <p:cBhvr>
                                        <p:cTn id="12" dur="1000" fill="hold"/>
                                        <p:tgtEl>
                                          <p:spTgt spid="13317">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13317">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13317">
                                            <p:txEl>
                                              <p:pRg st="4" end="4"/>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3317">
                                            <p:txEl>
                                              <p:pRg st="5" end="5"/>
                                            </p:txEl>
                                          </p:spTgt>
                                        </p:tgtEl>
                                        <p:attrNameLst>
                                          <p:attrName>style.visibility</p:attrName>
                                        </p:attrNameLst>
                                      </p:cBhvr>
                                      <p:to>
                                        <p:strVal val="visible"/>
                                      </p:to>
                                    </p:set>
                                    <p:anim calcmode="lin" valueType="num">
                                      <p:cBhvr>
                                        <p:cTn id="17" dur="1000" fill="hold"/>
                                        <p:tgtEl>
                                          <p:spTgt spid="13317">
                                            <p:txEl>
                                              <p:pRg st="5" end="5"/>
                                            </p:txEl>
                                          </p:spTgt>
                                        </p:tgtEl>
                                        <p:attrNameLst>
                                          <p:attrName>ppt_w</p:attrName>
                                        </p:attrNameLst>
                                      </p:cBhvr>
                                      <p:tavLst>
                                        <p:tav tm="0">
                                          <p:val>
                                            <p:strVal val="#ppt_w*0.70"/>
                                          </p:val>
                                        </p:tav>
                                        <p:tav tm="100000">
                                          <p:val>
                                            <p:strVal val="#ppt_w"/>
                                          </p:val>
                                        </p:tav>
                                      </p:tavLst>
                                    </p:anim>
                                    <p:anim calcmode="lin" valueType="num">
                                      <p:cBhvr>
                                        <p:cTn id="18" dur="1000" fill="hold"/>
                                        <p:tgtEl>
                                          <p:spTgt spid="13317">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13317">
                                            <p:txEl>
                                              <p:pRg st="5" end="5"/>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3317">
                                            <p:txEl>
                                              <p:pRg st="6" end="6"/>
                                            </p:txEl>
                                          </p:spTgt>
                                        </p:tgtEl>
                                        <p:attrNameLst>
                                          <p:attrName>style.visibility</p:attrName>
                                        </p:attrNameLst>
                                      </p:cBhvr>
                                      <p:to>
                                        <p:strVal val="visible"/>
                                      </p:to>
                                    </p:set>
                                    <p:anim calcmode="lin" valueType="num">
                                      <p:cBhvr>
                                        <p:cTn id="22" dur="1000" fill="hold"/>
                                        <p:tgtEl>
                                          <p:spTgt spid="13317">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13317">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13317">
                                            <p:txEl>
                                              <p:pRg st="6" end="6"/>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3317">
                                            <p:txEl>
                                              <p:pRg st="7" end="7"/>
                                            </p:txEl>
                                          </p:spTgt>
                                        </p:tgtEl>
                                        <p:attrNameLst>
                                          <p:attrName>style.visibility</p:attrName>
                                        </p:attrNameLst>
                                      </p:cBhvr>
                                      <p:to>
                                        <p:strVal val="visible"/>
                                      </p:to>
                                    </p:set>
                                    <p:anim calcmode="lin" valueType="num">
                                      <p:cBhvr>
                                        <p:cTn id="27" dur="1000" fill="hold"/>
                                        <p:tgtEl>
                                          <p:spTgt spid="13317">
                                            <p:txEl>
                                              <p:pRg st="7" end="7"/>
                                            </p:txEl>
                                          </p:spTgt>
                                        </p:tgtEl>
                                        <p:attrNameLst>
                                          <p:attrName>ppt_w</p:attrName>
                                        </p:attrNameLst>
                                      </p:cBhvr>
                                      <p:tavLst>
                                        <p:tav tm="0">
                                          <p:val>
                                            <p:strVal val="#ppt_w*0.70"/>
                                          </p:val>
                                        </p:tav>
                                        <p:tav tm="100000">
                                          <p:val>
                                            <p:strVal val="#ppt_w"/>
                                          </p:val>
                                        </p:tav>
                                      </p:tavLst>
                                    </p:anim>
                                    <p:anim calcmode="lin" valueType="num">
                                      <p:cBhvr>
                                        <p:cTn id="28" dur="1000" fill="hold"/>
                                        <p:tgtEl>
                                          <p:spTgt spid="13317">
                                            <p:txEl>
                                              <p:pRg st="7" end="7"/>
                                            </p:txEl>
                                          </p:spTgt>
                                        </p:tgtEl>
                                        <p:attrNameLst>
                                          <p:attrName>ppt_h</p:attrName>
                                        </p:attrNameLst>
                                      </p:cBhvr>
                                      <p:tavLst>
                                        <p:tav tm="0">
                                          <p:val>
                                            <p:strVal val="#ppt_h"/>
                                          </p:val>
                                        </p:tav>
                                        <p:tav tm="100000">
                                          <p:val>
                                            <p:strVal val="#ppt_h"/>
                                          </p:val>
                                        </p:tav>
                                      </p:tavLst>
                                    </p:anim>
                                    <p:animEffect transition="in" filter="fade">
                                      <p:cBhvr>
                                        <p:cTn id="29" dur="1000"/>
                                        <p:tgtEl>
                                          <p:spTgt spid="13317">
                                            <p:txEl>
                                              <p:pRg st="7" end="7"/>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13317">
                                            <p:txEl>
                                              <p:pRg st="8" end="8"/>
                                            </p:txEl>
                                          </p:spTgt>
                                        </p:tgtEl>
                                        <p:attrNameLst>
                                          <p:attrName>style.visibility</p:attrName>
                                        </p:attrNameLst>
                                      </p:cBhvr>
                                      <p:to>
                                        <p:strVal val="visible"/>
                                      </p:to>
                                    </p:set>
                                    <p:anim calcmode="lin" valueType="num">
                                      <p:cBhvr>
                                        <p:cTn id="32" dur="1000" fill="hold"/>
                                        <p:tgtEl>
                                          <p:spTgt spid="13317">
                                            <p:txEl>
                                              <p:pRg st="8" end="8"/>
                                            </p:txEl>
                                          </p:spTgt>
                                        </p:tgtEl>
                                        <p:attrNameLst>
                                          <p:attrName>ppt_w</p:attrName>
                                        </p:attrNameLst>
                                      </p:cBhvr>
                                      <p:tavLst>
                                        <p:tav tm="0">
                                          <p:val>
                                            <p:strVal val="#ppt_w*0.70"/>
                                          </p:val>
                                        </p:tav>
                                        <p:tav tm="100000">
                                          <p:val>
                                            <p:strVal val="#ppt_w"/>
                                          </p:val>
                                        </p:tav>
                                      </p:tavLst>
                                    </p:anim>
                                    <p:anim calcmode="lin" valueType="num">
                                      <p:cBhvr>
                                        <p:cTn id="33" dur="1000" fill="hold"/>
                                        <p:tgtEl>
                                          <p:spTgt spid="13317">
                                            <p:txEl>
                                              <p:pRg st="8" end="8"/>
                                            </p:txEl>
                                          </p:spTgt>
                                        </p:tgtEl>
                                        <p:attrNameLst>
                                          <p:attrName>ppt_h</p:attrName>
                                        </p:attrNameLst>
                                      </p:cBhvr>
                                      <p:tavLst>
                                        <p:tav tm="0">
                                          <p:val>
                                            <p:strVal val="#ppt_h"/>
                                          </p:val>
                                        </p:tav>
                                        <p:tav tm="100000">
                                          <p:val>
                                            <p:strVal val="#ppt_h"/>
                                          </p:val>
                                        </p:tav>
                                      </p:tavLst>
                                    </p:anim>
                                    <p:animEffect transition="in" filter="fade">
                                      <p:cBhvr>
                                        <p:cTn id="34" dur="1000"/>
                                        <p:tgtEl>
                                          <p:spTgt spid="1331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p:cTn id="39" dur="1000" fill="hold"/>
                                        <p:tgtEl>
                                          <p:spTgt spid="10">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10">
                                            <p:txEl>
                                              <p:pRg st="4" end="4"/>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 calcmode="lin" valueType="num">
                                      <p:cBhvr>
                                        <p:cTn id="44" dur="1000" fill="hold"/>
                                        <p:tgtEl>
                                          <p:spTgt spid="10">
                                            <p:txEl>
                                              <p:pRg st="5" end="5"/>
                                            </p:txEl>
                                          </p:spTgt>
                                        </p:tgtEl>
                                        <p:attrNameLst>
                                          <p:attrName>ppt_w</p:attrName>
                                        </p:attrNameLst>
                                      </p:cBhvr>
                                      <p:tavLst>
                                        <p:tav tm="0">
                                          <p:val>
                                            <p:strVal val="#ppt_w*0.70"/>
                                          </p:val>
                                        </p:tav>
                                        <p:tav tm="100000">
                                          <p:val>
                                            <p:strVal val="#ppt_w"/>
                                          </p:val>
                                        </p:tav>
                                      </p:tavLst>
                                    </p:anim>
                                    <p:anim calcmode="lin" valueType="num">
                                      <p:cBhvr>
                                        <p:cTn id="45" dur="1000" fill="hold"/>
                                        <p:tgtEl>
                                          <p:spTgt spid="10">
                                            <p:txEl>
                                              <p:pRg st="5" end="5"/>
                                            </p:txEl>
                                          </p:spTgt>
                                        </p:tgtEl>
                                        <p:attrNameLst>
                                          <p:attrName>ppt_h</p:attrName>
                                        </p:attrNameLst>
                                      </p:cBhvr>
                                      <p:tavLst>
                                        <p:tav tm="0">
                                          <p:val>
                                            <p:strVal val="#ppt_h"/>
                                          </p:val>
                                        </p:tav>
                                        <p:tav tm="100000">
                                          <p:val>
                                            <p:strVal val="#ppt_h"/>
                                          </p:val>
                                        </p:tav>
                                      </p:tavLst>
                                    </p:anim>
                                    <p:animEffect transition="in" filter="fade">
                                      <p:cBhvr>
                                        <p:cTn id="46" dur="1000"/>
                                        <p:tgtEl>
                                          <p:spTgt spid="10">
                                            <p:txEl>
                                              <p:pRg st="5" end="5"/>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p:cTn id="49" dur="1000" fill="hold"/>
                                        <p:tgtEl>
                                          <p:spTgt spid="10">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0">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0">
                                            <p:txEl>
                                              <p:pRg st="6" end="6"/>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 calcmode="lin" valueType="num">
                                      <p:cBhvr>
                                        <p:cTn id="54" dur="1000" fill="hold"/>
                                        <p:tgtEl>
                                          <p:spTgt spid="10">
                                            <p:txEl>
                                              <p:pRg st="7" end="7"/>
                                            </p:txEl>
                                          </p:spTgt>
                                        </p:tgtEl>
                                        <p:attrNameLst>
                                          <p:attrName>ppt_w</p:attrName>
                                        </p:attrNameLst>
                                      </p:cBhvr>
                                      <p:tavLst>
                                        <p:tav tm="0">
                                          <p:val>
                                            <p:strVal val="#ppt_w*0.70"/>
                                          </p:val>
                                        </p:tav>
                                        <p:tav tm="100000">
                                          <p:val>
                                            <p:strVal val="#ppt_w"/>
                                          </p:val>
                                        </p:tav>
                                      </p:tavLst>
                                    </p:anim>
                                    <p:anim calcmode="lin" valueType="num">
                                      <p:cBhvr>
                                        <p:cTn id="55" dur="1000" fill="hold"/>
                                        <p:tgtEl>
                                          <p:spTgt spid="10">
                                            <p:txEl>
                                              <p:pRg st="7" end="7"/>
                                            </p:txEl>
                                          </p:spTgt>
                                        </p:tgtEl>
                                        <p:attrNameLst>
                                          <p:attrName>ppt_h</p:attrName>
                                        </p:attrNameLst>
                                      </p:cBhvr>
                                      <p:tavLst>
                                        <p:tav tm="0">
                                          <p:val>
                                            <p:strVal val="#ppt_h"/>
                                          </p:val>
                                        </p:tav>
                                        <p:tav tm="100000">
                                          <p:val>
                                            <p:strVal val="#ppt_h"/>
                                          </p:val>
                                        </p:tav>
                                      </p:tavLst>
                                    </p:anim>
                                    <p:animEffect transition="in" filter="fade">
                                      <p:cBhvr>
                                        <p:cTn id="56" dur="1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1"/>
            <a:ext cx="8515350" cy="490330"/>
          </a:xfrm>
        </p:spPr>
        <p:txBody>
          <a:bodyPr/>
          <a:lstStyle/>
          <a:p>
            <a:r>
              <a:rPr lang="en-US" altLang="zh-TW" dirty="0" smtClean="0">
                <a:solidFill>
                  <a:schemeClr val="tx1"/>
                </a:solidFill>
              </a:rPr>
              <a:t>Outlining activity</a:t>
            </a:r>
            <a:endParaRPr lang="zh-TW" altLang="en-US" dirty="0">
              <a:solidFill>
                <a:schemeClr val="tx1"/>
              </a:solidFill>
            </a:endParaRPr>
          </a:p>
        </p:txBody>
      </p:sp>
      <p:sp>
        <p:nvSpPr>
          <p:cNvPr id="3" name="內容版面配置區 2"/>
          <p:cNvSpPr>
            <a:spLocks noGrp="1"/>
          </p:cNvSpPr>
          <p:nvPr>
            <p:ph idx="1"/>
          </p:nvPr>
        </p:nvSpPr>
        <p:spPr>
          <a:xfrm>
            <a:off x="319088" y="516836"/>
            <a:ext cx="8524875" cy="6056242"/>
          </a:xfrm>
        </p:spPr>
        <p:txBody>
          <a:bodyPr/>
          <a:lstStyle/>
          <a:p>
            <a:r>
              <a:rPr lang="en-US" altLang="zh-TW" dirty="0" smtClean="0"/>
              <a:t>Three steps required to shoot a jump shot:</a:t>
            </a:r>
          </a:p>
          <a:p>
            <a:pPr>
              <a:buNone/>
            </a:pPr>
            <a:r>
              <a:rPr lang="en-US" altLang="zh-TW" dirty="0" smtClean="0"/>
              <a:t>    Square yourself to the basket.</a:t>
            </a:r>
          </a:p>
          <a:p>
            <a:pPr>
              <a:buNone/>
            </a:pPr>
            <a:r>
              <a:rPr lang="en-US" altLang="zh-TW" dirty="0" smtClean="0"/>
              <a:t>    Face the basket with ball in hand.</a:t>
            </a:r>
          </a:p>
          <a:p>
            <a:pPr>
              <a:buNone/>
            </a:pPr>
            <a:r>
              <a:rPr lang="en-US" altLang="zh-TW" dirty="0" smtClean="0"/>
              <a:t>    Make Sure that the line of your shoulder is perpendicular to the line to the   	basket.</a:t>
            </a:r>
          </a:p>
          <a:p>
            <a:pPr>
              <a:buNone/>
            </a:pPr>
            <a:r>
              <a:rPr lang="en-US" altLang="zh-TW" dirty="0" smtClean="0"/>
              <a:t>    Balance yourself.</a:t>
            </a:r>
          </a:p>
          <a:p>
            <a:pPr>
              <a:buNone/>
            </a:pPr>
            <a:r>
              <a:rPr lang="en-US" altLang="zh-TW" dirty="0" smtClean="0"/>
              <a:t>    Your feet should be spread comfortably.</a:t>
            </a:r>
          </a:p>
          <a:p>
            <a:pPr>
              <a:buNone/>
            </a:pPr>
            <a:r>
              <a:rPr lang="en-US" altLang="zh-TW" dirty="0" smtClean="0"/>
              <a:t>    The foot on the side of your shooting hand should be slightly ahead of 	the other.</a:t>
            </a:r>
          </a:p>
          <a:p>
            <a:pPr>
              <a:buNone/>
            </a:pPr>
            <a:r>
              <a:rPr lang="en-US" altLang="zh-TW" dirty="0" smtClean="0"/>
              <a:t>    Deliver the ball smoothly.</a:t>
            </a:r>
          </a:p>
          <a:p>
            <a:pPr>
              <a:buNone/>
            </a:pPr>
            <a:r>
              <a:rPr lang="en-US" altLang="zh-TW" dirty="0" smtClean="0"/>
              <a:t>    The ball should be resting in the palm of your shooting hand.</a:t>
            </a:r>
          </a:p>
          <a:p>
            <a:pPr>
              <a:buNone/>
            </a:pPr>
            <a:r>
              <a:rPr lang="en-US" altLang="zh-TW" dirty="0" smtClean="0"/>
              <a:t>    Your eyes should be on a spot just over the rim.</a:t>
            </a:r>
          </a:p>
          <a:p>
            <a:pPr>
              <a:buNone/>
            </a:pPr>
            <a:r>
              <a:rPr lang="en-US" altLang="zh-TW" dirty="0" smtClean="0"/>
              <a:t>    Jump vertically.</a:t>
            </a:r>
          </a:p>
          <a:p>
            <a:pPr>
              <a:buNone/>
            </a:pPr>
            <a:r>
              <a:rPr lang="en-US" altLang="zh-TW" dirty="0" smtClean="0"/>
              <a:t>    At the highest point of the jump, push the ball in an arc.</a:t>
            </a:r>
          </a:p>
          <a:p>
            <a:pPr>
              <a:buNone/>
            </a:pPr>
            <a:r>
              <a:rPr lang="en-US" altLang="zh-TW" dirty="0" smtClean="0"/>
              <a:t>    Follow through with your shooting hand.</a:t>
            </a:r>
            <a:endParaRPr lang="zh-TW" altLang="en-US" dirty="0"/>
          </a:p>
        </p:txBody>
      </p:sp>
      <p:sp>
        <p:nvSpPr>
          <p:cNvPr id="4" name="頁尾版面配置區 3"/>
          <p:cNvSpPr>
            <a:spLocks noGrp="1"/>
          </p:cNvSpPr>
          <p:nvPr>
            <p:ph type="ftr" sz="quarter" idx="10"/>
          </p:nvPr>
        </p:nvSpPr>
        <p:spPr>
          <a:xfrm>
            <a:off x="276225" y="6858000"/>
            <a:ext cx="2762250" cy="205408"/>
          </a:xfrm>
        </p:spPr>
        <p:txBody>
          <a:bodyPr/>
          <a:lstStyle/>
          <a:p>
            <a:pPr>
              <a:defRPr/>
            </a:pPr>
            <a:r>
              <a:rPr lang="de-DE" altLang="zh-TW" dirty="0" smtClean="0"/>
              <a:t>Here comes your footer  </a:t>
            </a:r>
            <a:r>
              <a:rPr lang="de-DE" altLang="zh-TW" dirty="0" smtClean="0">
                <a:sym typeface="Wingdings" pitchFamily="2" charset="2"/>
              </a:rPr>
              <a:t></a:t>
            </a:r>
            <a:r>
              <a:rPr lang="de-DE" altLang="zh-TW" dirty="0" smtClean="0"/>
              <a:t>  Page </a:t>
            </a:r>
            <a:fld id="{4E4F717D-A1BC-4938-AD92-D73D5E3BB967}" type="slidenum">
              <a:rPr lang="de-DE" altLang="zh-TW" smtClean="0"/>
              <a:pPr>
                <a:defRPr/>
              </a:pPr>
              <a:t>19</a:t>
            </a:fld>
            <a:endParaRPr lang="de-DE" altLang="zh-TW"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頁尾版面配置區 3"/>
          <p:cNvSpPr>
            <a:spLocks noGrp="1"/>
          </p:cNvSpPr>
          <p:nvPr>
            <p:ph type="ftr" sz="quarter" idx="10"/>
          </p:nvPr>
        </p:nvSpPr>
        <p:spPr>
          <a:noFill/>
        </p:spPr>
        <p:txBody>
          <a:bodyPr/>
          <a:lstStyle/>
          <a:p>
            <a:r>
              <a:rPr lang="de-DE" altLang="zh-TW" smtClean="0"/>
              <a:t>Public  Speaking</a:t>
            </a:r>
          </a:p>
        </p:txBody>
      </p:sp>
      <p:sp>
        <p:nvSpPr>
          <p:cNvPr id="8195" name="Rectangle 9"/>
          <p:cNvSpPr>
            <a:spLocks noGrp="1" noChangeArrowheads="1"/>
          </p:cNvSpPr>
          <p:nvPr>
            <p:ph type="title"/>
          </p:nvPr>
        </p:nvSpPr>
        <p:spPr/>
        <p:txBody>
          <a:bodyPr/>
          <a:lstStyle/>
          <a:p>
            <a:pPr eaLnBrk="1" hangingPunct="1"/>
            <a:r>
              <a:rPr lang="de-DE" altLang="zh-TW" sz="3200" smtClean="0">
                <a:ea typeface="新細明體" charset="-120"/>
              </a:rPr>
              <a:t>Outline</a:t>
            </a:r>
          </a:p>
        </p:txBody>
      </p:sp>
      <p:sp>
        <p:nvSpPr>
          <p:cNvPr id="8196" name="Rectangle 10"/>
          <p:cNvSpPr>
            <a:spLocks noGrp="1" noChangeArrowheads="1"/>
          </p:cNvSpPr>
          <p:nvPr>
            <p:ph type="body" idx="1"/>
          </p:nvPr>
        </p:nvSpPr>
        <p:spPr>
          <a:xfrm>
            <a:off x="848298" y="1222872"/>
            <a:ext cx="7986139" cy="4685803"/>
          </a:xfrm>
        </p:spPr>
        <p:txBody>
          <a:bodyPr/>
          <a:lstStyle/>
          <a:p>
            <a:pPr eaLnBrk="1" hangingPunct="1"/>
            <a:r>
              <a:rPr lang="en-US" altLang="zh-TW" sz="2800" dirty="0" smtClean="0">
                <a:ea typeface="新細明體" charset="-120"/>
              </a:rPr>
              <a:t>The importance of Public Speaking</a:t>
            </a:r>
          </a:p>
          <a:p>
            <a:pPr eaLnBrk="1" hangingPunct="1"/>
            <a:r>
              <a:rPr lang="de-DE" altLang="zh-TW" sz="2800" dirty="0" smtClean="0">
                <a:ea typeface="新細明體" charset="-120"/>
              </a:rPr>
              <a:t>The Speaking Situation &amp; Speech Purpose</a:t>
            </a:r>
          </a:p>
          <a:p>
            <a:pPr eaLnBrk="1" hangingPunct="1"/>
            <a:r>
              <a:rPr lang="de-DE" altLang="zh-TW" sz="2800" dirty="0" smtClean="0">
                <a:ea typeface="新細明體" charset="-120"/>
              </a:rPr>
              <a:t>Organizing a Speech </a:t>
            </a:r>
          </a:p>
          <a:p>
            <a:pPr eaLnBrk="1" hangingPunct="1">
              <a:buNone/>
            </a:pPr>
            <a:r>
              <a:rPr lang="de-DE" altLang="zh-TW" sz="2800" dirty="0" smtClean="0">
                <a:ea typeface="新細明體" charset="-120"/>
              </a:rPr>
              <a:t>      --Outling</a:t>
            </a:r>
          </a:p>
          <a:p>
            <a:pPr eaLnBrk="1" hangingPunct="1">
              <a:buNone/>
            </a:pPr>
            <a:r>
              <a:rPr lang="de-DE" altLang="zh-TW" sz="2800" dirty="0" smtClean="0">
                <a:solidFill>
                  <a:srgbClr val="002060"/>
                </a:solidFill>
                <a:ea typeface="新細明體" charset="-120"/>
              </a:rPr>
              <a:t>      --</a:t>
            </a:r>
            <a:r>
              <a:rPr lang="de-DE" altLang="zh-TW" sz="2800" dirty="0" smtClean="0">
                <a:ea typeface="新細明體" charset="-120"/>
              </a:rPr>
              <a:t>Sequencing &amp; Linking Information</a:t>
            </a:r>
          </a:p>
          <a:p>
            <a:pPr eaLnBrk="1" hangingPunct="1"/>
            <a:r>
              <a:rPr lang="de-DE" altLang="zh-TW" sz="2800" dirty="0" smtClean="0">
                <a:ea typeface="新細明體" charset="-120"/>
              </a:rPr>
              <a:t>Introduction &amp; Conclusion</a:t>
            </a:r>
          </a:p>
          <a:p>
            <a:pPr eaLnBrk="1" hangingPunct="1"/>
            <a:r>
              <a:rPr lang="de-DE" altLang="zh-TW" sz="2800" dirty="0" smtClean="0">
                <a:ea typeface="新細明體" charset="-120"/>
              </a:rPr>
              <a:t>PPT Layout and Graphs</a:t>
            </a:r>
          </a:p>
          <a:p>
            <a:pPr eaLnBrk="1" hangingPunct="1"/>
            <a:r>
              <a:rPr lang="de-DE" altLang="zh-TW" sz="2800" dirty="0" smtClean="0">
                <a:ea typeface="新細明體" charset="-120"/>
              </a:rPr>
              <a:t>Nonverbal Delivery</a:t>
            </a:r>
          </a:p>
        </p:txBody>
      </p:sp>
      <p:sp>
        <p:nvSpPr>
          <p:cNvPr id="8197" name="Rectangle 4"/>
          <p:cNvSpPr>
            <a:spLocks noChangeArrowheads="1"/>
          </p:cNvSpPr>
          <p:nvPr/>
        </p:nvSpPr>
        <p:spPr bwMode="auto">
          <a:xfrm>
            <a:off x="323850" y="1117600"/>
            <a:ext cx="5753100" cy="358775"/>
          </a:xfrm>
          <a:prstGeom prst="rect">
            <a:avLst/>
          </a:prstGeom>
          <a:noFill/>
          <a:ln w="9525">
            <a:noFill/>
            <a:miter lim="800000"/>
            <a:headEnd/>
            <a:tailEnd/>
          </a:ln>
        </p:spPr>
        <p:txBody>
          <a:bodyPr lIns="0" tIns="0" rIns="0" bIns="0" anchor="ctr"/>
          <a:lstStyle/>
          <a:p>
            <a:pPr defTabSz="801688"/>
            <a:endParaRPr lang="de-DE" altLang="zh-TW" sz="2000" b="1">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1"/>
            <a:ext cx="8515350" cy="490330"/>
          </a:xfrm>
        </p:spPr>
        <p:txBody>
          <a:bodyPr/>
          <a:lstStyle/>
          <a:p>
            <a:r>
              <a:rPr lang="en-US" altLang="zh-TW" dirty="0" smtClean="0">
                <a:solidFill>
                  <a:schemeClr val="tx1"/>
                </a:solidFill>
              </a:rPr>
              <a:t>Outlining activity</a:t>
            </a:r>
            <a:endParaRPr lang="zh-TW" altLang="en-US" dirty="0">
              <a:solidFill>
                <a:schemeClr val="tx1"/>
              </a:solidFill>
            </a:endParaRPr>
          </a:p>
        </p:txBody>
      </p:sp>
      <p:sp>
        <p:nvSpPr>
          <p:cNvPr id="3" name="內容版面配置區 2"/>
          <p:cNvSpPr>
            <a:spLocks noGrp="1"/>
          </p:cNvSpPr>
          <p:nvPr>
            <p:ph idx="1"/>
          </p:nvPr>
        </p:nvSpPr>
        <p:spPr>
          <a:xfrm>
            <a:off x="319088" y="516836"/>
            <a:ext cx="8524875" cy="6056242"/>
          </a:xfrm>
        </p:spPr>
        <p:txBody>
          <a:bodyPr/>
          <a:lstStyle/>
          <a:p>
            <a:r>
              <a:rPr lang="en-US" altLang="zh-TW" dirty="0" smtClean="0"/>
              <a:t>Three steps required to shoot a jump shot:</a:t>
            </a:r>
          </a:p>
          <a:p>
            <a:pPr>
              <a:buNone/>
            </a:pPr>
            <a:r>
              <a:rPr lang="en-US" altLang="zh-TW" dirty="0" smtClean="0">
                <a:solidFill>
                  <a:srgbClr val="C00000"/>
                </a:solidFill>
              </a:rPr>
              <a:t>I.</a:t>
            </a:r>
            <a:r>
              <a:rPr lang="en-US" altLang="zh-TW" dirty="0" smtClean="0"/>
              <a:t>    Square yourself to the basket.</a:t>
            </a:r>
          </a:p>
          <a:p>
            <a:pPr>
              <a:buNone/>
            </a:pPr>
            <a:r>
              <a:rPr lang="en-US" altLang="zh-TW" dirty="0" smtClean="0"/>
              <a:t>      </a:t>
            </a:r>
            <a:r>
              <a:rPr lang="en-US" altLang="zh-TW" dirty="0" smtClean="0">
                <a:solidFill>
                  <a:srgbClr val="0070C0"/>
                </a:solidFill>
              </a:rPr>
              <a:t>A</a:t>
            </a:r>
            <a:r>
              <a:rPr lang="en-US" altLang="zh-TW" dirty="0" smtClean="0"/>
              <a:t>. Face the basket with ball in hand.</a:t>
            </a:r>
          </a:p>
          <a:p>
            <a:pPr>
              <a:buNone/>
            </a:pPr>
            <a:r>
              <a:rPr lang="en-US" altLang="zh-TW" dirty="0" smtClean="0"/>
              <a:t>      </a:t>
            </a:r>
            <a:r>
              <a:rPr lang="en-US" altLang="zh-TW" dirty="0" smtClean="0">
                <a:solidFill>
                  <a:srgbClr val="0070C0"/>
                </a:solidFill>
              </a:rPr>
              <a:t>B.</a:t>
            </a:r>
            <a:r>
              <a:rPr lang="en-US" altLang="zh-TW" dirty="0" smtClean="0"/>
              <a:t> Make Sure that the line of your shoulder is perpendicular to the line 	to the basket.</a:t>
            </a:r>
          </a:p>
          <a:p>
            <a:pPr>
              <a:buNone/>
            </a:pPr>
            <a:r>
              <a:rPr lang="en-US" altLang="zh-TW" dirty="0" smtClean="0">
                <a:solidFill>
                  <a:srgbClr val="C00000"/>
                </a:solidFill>
              </a:rPr>
              <a:t>II.   </a:t>
            </a:r>
            <a:r>
              <a:rPr lang="en-US" altLang="zh-TW" dirty="0" smtClean="0"/>
              <a:t>Balance yourself.</a:t>
            </a:r>
          </a:p>
          <a:p>
            <a:pPr>
              <a:buNone/>
            </a:pPr>
            <a:r>
              <a:rPr lang="en-US" altLang="zh-TW" dirty="0" smtClean="0"/>
              <a:t>      </a:t>
            </a:r>
            <a:r>
              <a:rPr lang="en-US" altLang="zh-TW" dirty="0" smtClean="0">
                <a:solidFill>
                  <a:srgbClr val="0070C0"/>
                </a:solidFill>
              </a:rPr>
              <a:t>A.</a:t>
            </a:r>
            <a:r>
              <a:rPr lang="en-US" altLang="zh-TW" dirty="0" smtClean="0"/>
              <a:t> Your feet should be spread comfortably.</a:t>
            </a:r>
          </a:p>
          <a:p>
            <a:pPr>
              <a:buNone/>
            </a:pPr>
            <a:r>
              <a:rPr lang="en-US" altLang="zh-TW" dirty="0" smtClean="0"/>
              <a:t>      </a:t>
            </a:r>
            <a:r>
              <a:rPr lang="en-US" altLang="zh-TW" dirty="0" smtClean="0">
                <a:solidFill>
                  <a:srgbClr val="0070C0"/>
                </a:solidFill>
              </a:rPr>
              <a:t>B.</a:t>
            </a:r>
            <a:r>
              <a:rPr lang="en-US" altLang="zh-TW" dirty="0" smtClean="0"/>
              <a:t> The foot on the side of your shooting hand should be slightly ahead 	of  the other.</a:t>
            </a:r>
          </a:p>
          <a:p>
            <a:pPr>
              <a:buNone/>
            </a:pPr>
            <a:r>
              <a:rPr lang="en-US" altLang="zh-TW" dirty="0" smtClean="0">
                <a:solidFill>
                  <a:srgbClr val="C00000"/>
                </a:solidFill>
              </a:rPr>
              <a:t>III.  </a:t>
            </a:r>
            <a:r>
              <a:rPr lang="en-US" altLang="zh-TW" dirty="0" smtClean="0"/>
              <a:t>Deliver the ball smoothly.</a:t>
            </a:r>
          </a:p>
          <a:p>
            <a:pPr>
              <a:buNone/>
            </a:pPr>
            <a:r>
              <a:rPr lang="en-US" altLang="zh-TW" dirty="0" smtClean="0"/>
              <a:t>      </a:t>
            </a:r>
            <a:r>
              <a:rPr lang="en-US" altLang="zh-TW" dirty="0" smtClean="0">
                <a:solidFill>
                  <a:srgbClr val="0070C0"/>
                </a:solidFill>
              </a:rPr>
              <a:t>A.</a:t>
            </a:r>
            <a:r>
              <a:rPr lang="en-US" altLang="zh-TW" dirty="0" smtClean="0"/>
              <a:t> The ball should be resting in the palm of your shooting hand.</a:t>
            </a:r>
          </a:p>
          <a:p>
            <a:pPr>
              <a:buNone/>
            </a:pPr>
            <a:r>
              <a:rPr lang="en-US" altLang="zh-TW" dirty="0" smtClean="0"/>
              <a:t>      </a:t>
            </a:r>
            <a:r>
              <a:rPr lang="en-US" altLang="zh-TW" dirty="0" smtClean="0">
                <a:solidFill>
                  <a:srgbClr val="0070C0"/>
                </a:solidFill>
              </a:rPr>
              <a:t>B.</a:t>
            </a:r>
            <a:r>
              <a:rPr lang="en-US" altLang="zh-TW" dirty="0" smtClean="0"/>
              <a:t> Your eyes should be on a spot just over the rim.</a:t>
            </a:r>
          </a:p>
          <a:p>
            <a:pPr>
              <a:buNone/>
            </a:pPr>
            <a:r>
              <a:rPr lang="en-US" altLang="zh-TW" dirty="0" smtClean="0">
                <a:solidFill>
                  <a:srgbClr val="0070C0"/>
                </a:solidFill>
              </a:rPr>
              <a:t>      C.</a:t>
            </a:r>
            <a:r>
              <a:rPr lang="en-US" altLang="zh-TW" dirty="0" smtClean="0"/>
              <a:t> Jump vertically.</a:t>
            </a:r>
          </a:p>
          <a:p>
            <a:pPr>
              <a:buNone/>
            </a:pPr>
            <a:r>
              <a:rPr lang="en-US" altLang="zh-TW" dirty="0" smtClean="0"/>
              <a:t>      </a:t>
            </a:r>
            <a:r>
              <a:rPr lang="en-US" altLang="zh-TW" dirty="0" smtClean="0">
                <a:solidFill>
                  <a:srgbClr val="0070C0"/>
                </a:solidFill>
              </a:rPr>
              <a:t>D.</a:t>
            </a:r>
            <a:r>
              <a:rPr lang="en-US" altLang="zh-TW" dirty="0" smtClean="0"/>
              <a:t> At the highest point of the jump, push the ball in an arc.</a:t>
            </a:r>
          </a:p>
          <a:p>
            <a:pPr>
              <a:buNone/>
            </a:pPr>
            <a:r>
              <a:rPr lang="en-US" altLang="zh-TW" dirty="0" smtClean="0">
                <a:solidFill>
                  <a:srgbClr val="0070C0"/>
                </a:solidFill>
              </a:rPr>
              <a:t>      E.</a:t>
            </a:r>
            <a:r>
              <a:rPr lang="en-US" altLang="zh-TW" dirty="0" smtClean="0"/>
              <a:t> Follow through with your shooting hand.</a:t>
            </a:r>
            <a:endParaRPr lang="zh-TW" altLang="en-US" dirty="0"/>
          </a:p>
        </p:txBody>
      </p:sp>
      <p:sp>
        <p:nvSpPr>
          <p:cNvPr id="4" name="頁尾版面配置區 3"/>
          <p:cNvSpPr>
            <a:spLocks noGrp="1"/>
          </p:cNvSpPr>
          <p:nvPr>
            <p:ph type="ftr" sz="quarter" idx="10"/>
          </p:nvPr>
        </p:nvSpPr>
        <p:spPr>
          <a:xfrm>
            <a:off x="315982" y="6858000"/>
            <a:ext cx="2762250" cy="165652"/>
          </a:xfrm>
        </p:spPr>
        <p:txBody>
          <a:bodyPr/>
          <a:lstStyle/>
          <a:p>
            <a:pPr>
              <a:defRPr/>
            </a:pPr>
            <a:r>
              <a:rPr lang="de-DE" altLang="zh-TW" dirty="0" smtClean="0"/>
              <a:t>Here comes your footer  </a:t>
            </a:r>
            <a:r>
              <a:rPr lang="de-DE" altLang="zh-TW" dirty="0" smtClean="0">
                <a:sym typeface="Wingdings" pitchFamily="2" charset="2"/>
              </a:rPr>
              <a:t></a:t>
            </a:r>
            <a:r>
              <a:rPr lang="de-DE" altLang="zh-TW" dirty="0" smtClean="0"/>
              <a:t>  Page </a:t>
            </a:r>
            <a:fld id="{4E4F717D-A1BC-4938-AD92-D73D5E3BB967}" type="slidenum">
              <a:rPr lang="de-DE" altLang="zh-TW" smtClean="0"/>
              <a:pPr>
                <a:defRPr/>
              </a:pPr>
              <a:t>20</a:t>
            </a:fld>
            <a:endParaRPr lang="de-DE" altLang="zh-TW"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Transitions</a:t>
            </a:r>
            <a:endParaRPr lang="zh-TW" altLang="en-US" sz="3200" dirty="0"/>
          </a:p>
        </p:txBody>
      </p:sp>
      <p:sp>
        <p:nvSpPr>
          <p:cNvPr id="3" name="內容版面配置區 2"/>
          <p:cNvSpPr>
            <a:spLocks noGrp="1"/>
          </p:cNvSpPr>
          <p:nvPr>
            <p:ph idx="1"/>
          </p:nvPr>
        </p:nvSpPr>
        <p:spPr>
          <a:xfrm>
            <a:off x="319088" y="1417984"/>
            <a:ext cx="8524875" cy="4490692"/>
          </a:xfrm>
        </p:spPr>
        <p:txBody>
          <a:bodyPr/>
          <a:lstStyle/>
          <a:p>
            <a:endParaRPr lang="zh-TW" altLang="en-US" dirty="0"/>
          </a:p>
        </p:txBody>
      </p:sp>
      <p:pic>
        <p:nvPicPr>
          <p:cNvPr id="71682" name="il_fi" descr="introduce_the_figure_md_wm"/>
          <p:cNvPicPr>
            <a:picLocks noChangeAspect="1" noChangeArrowheads="1"/>
          </p:cNvPicPr>
          <p:nvPr/>
        </p:nvPicPr>
        <p:blipFill>
          <a:blip r:embed="rId2" cstate="print"/>
          <a:srcRect/>
          <a:stretch>
            <a:fillRect/>
          </a:stretch>
        </p:blipFill>
        <p:spPr bwMode="auto">
          <a:xfrm>
            <a:off x="437321" y="2133600"/>
            <a:ext cx="3811588" cy="3811588"/>
          </a:xfrm>
          <a:prstGeom prst="rect">
            <a:avLst/>
          </a:prstGeom>
          <a:noFill/>
          <a:ln w="9525">
            <a:noFill/>
            <a:miter lim="800000"/>
            <a:headEnd/>
            <a:tailEnd/>
          </a:ln>
        </p:spPr>
      </p:pic>
      <p:pic>
        <p:nvPicPr>
          <p:cNvPr id="71683" name="il_fi" descr="connections-2be414r"/>
          <p:cNvPicPr>
            <a:picLocks noChangeAspect="1" noChangeArrowheads="1"/>
          </p:cNvPicPr>
          <p:nvPr/>
        </p:nvPicPr>
        <p:blipFill>
          <a:blip r:embed="rId3" cstate="print"/>
          <a:srcRect/>
          <a:stretch>
            <a:fillRect/>
          </a:stretch>
        </p:blipFill>
        <p:spPr bwMode="auto">
          <a:xfrm>
            <a:off x="4346713" y="2478156"/>
            <a:ext cx="4268788" cy="3200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Sequencing &amp; Linking Information</a:t>
            </a:r>
            <a:endParaRPr lang="zh-TW" altLang="en-US" sz="3200" dirty="0"/>
          </a:p>
        </p:txBody>
      </p:sp>
      <p:sp>
        <p:nvSpPr>
          <p:cNvPr id="3" name="內容版面配置區 2"/>
          <p:cNvSpPr>
            <a:spLocks noGrp="1"/>
          </p:cNvSpPr>
          <p:nvPr>
            <p:ph idx="1"/>
          </p:nvPr>
        </p:nvSpPr>
        <p:spPr>
          <a:xfrm>
            <a:off x="319088" y="1344058"/>
            <a:ext cx="8524875" cy="4781320"/>
          </a:xfrm>
        </p:spPr>
        <p:txBody>
          <a:bodyPr/>
          <a:lstStyle/>
          <a:p>
            <a:r>
              <a:rPr lang="en-US" altLang="zh-TW" sz="2400" b="1" dirty="0" smtClean="0"/>
              <a:t>Signaling the different parts of the presentation</a:t>
            </a:r>
          </a:p>
          <a:p>
            <a:pPr>
              <a:buNone/>
            </a:pPr>
            <a:r>
              <a:rPr lang="en-US" altLang="zh-TW" sz="2400" dirty="0" smtClean="0"/>
              <a:t>   </a:t>
            </a:r>
            <a:r>
              <a:rPr lang="en-US" altLang="zh-TW" sz="2400" i="1" dirty="0" smtClean="0"/>
              <a:t>Match:</a:t>
            </a:r>
          </a:p>
          <a:p>
            <a:pPr>
              <a:buNone/>
            </a:pPr>
            <a:r>
              <a:rPr lang="en-US" altLang="zh-TW" sz="2400" dirty="0" smtClean="0"/>
              <a:t>   1. First…                               a) Now we come to…</a:t>
            </a:r>
          </a:p>
          <a:p>
            <a:pPr>
              <a:buNone/>
            </a:pPr>
            <a:r>
              <a:rPr lang="en-US" altLang="zh-TW" sz="2400" dirty="0" smtClean="0"/>
              <a:t>   2. Then…                              b) I’ve finished talking about…</a:t>
            </a:r>
          </a:p>
          <a:p>
            <a:pPr>
              <a:buNone/>
            </a:pPr>
            <a:r>
              <a:rPr lang="en-US" altLang="zh-TW" sz="2400" dirty="0" smtClean="0"/>
              <a:t>   3. Finally…                            c) To begin with…</a:t>
            </a:r>
          </a:p>
          <a:p>
            <a:pPr>
              <a:buNone/>
            </a:pPr>
            <a:r>
              <a:rPr lang="en-US" altLang="zh-TW" sz="2400" dirty="0" smtClean="0"/>
              <a:t>   4. That’s all on…                   d) After that…</a:t>
            </a:r>
          </a:p>
          <a:p>
            <a:pPr>
              <a:buNone/>
            </a:pPr>
            <a:r>
              <a:rPr lang="en-US" altLang="zh-TW" sz="2400" dirty="0" smtClean="0"/>
              <a:t>   5. Now let’s turn to…             e) Lastly…</a:t>
            </a:r>
          </a:p>
          <a:p>
            <a:pPr>
              <a:buNone/>
            </a:pPr>
            <a:r>
              <a:rPr lang="en-US" altLang="zh-TW" dirty="0" smtClean="0"/>
              <a:t>   </a:t>
            </a:r>
            <a:endParaRPr lang="zh-TW" altLang="en-US" dirty="0"/>
          </a:p>
        </p:txBody>
      </p:sp>
      <p:sp>
        <p:nvSpPr>
          <p:cNvPr id="4" name="頁尾版面配置區 3"/>
          <p:cNvSpPr>
            <a:spLocks noGrp="1"/>
          </p:cNvSpPr>
          <p:nvPr>
            <p:ph type="ftr" sz="quarter" idx="10"/>
          </p:nvPr>
        </p:nvSpPr>
        <p:spPr/>
        <p:txBody>
          <a:bodyPr/>
          <a:lstStyle/>
          <a:p>
            <a:pPr>
              <a:defRPr/>
            </a:pPr>
            <a:r>
              <a:rPr lang="de-DE" altLang="zh-TW" dirty="0" smtClean="0"/>
              <a:t>Organizing a Speech</a:t>
            </a:r>
            <a:endParaRPr lang="de-DE" altLang="zh-TW" dirty="0"/>
          </a:p>
        </p:txBody>
      </p:sp>
      <p:cxnSp>
        <p:nvCxnSpPr>
          <p:cNvPr id="8" name="直線接點 7"/>
          <p:cNvCxnSpPr/>
          <p:nvPr/>
        </p:nvCxnSpPr>
        <p:spPr bwMode="auto">
          <a:xfrm>
            <a:off x="2038120" y="2677099"/>
            <a:ext cx="2170323" cy="936434"/>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0" name="直線接點 9"/>
          <p:cNvCxnSpPr/>
          <p:nvPr/>
        </p:nvCxnSpPr>
        <p:spPr bwMode="auto">
          <a:xfrm>
            <a:off x="2137272" y="3172858"/>
            <a:ext cx="2071171" cy="892366"/>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2" name="直線接點 11"/>
          <p:cNvCxnSpPr/>
          <p:nvPr/>
        </p:nvCxnSpPr>
        <p:spPr bwMode="auto">
          <a:xfrm>
            <a:off x="2368627" y="3701667"/>
            <a:ext cx="1961002" cy="826266"/>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直線接點 13"/>
          <p:cNvCxnSpPr/>
          <p:nvPr/>
        </p:nvCxnSpPr>
        <p:spPr bwMode="auto">
          <a:xfrm flipV="1">
            <a:off x="2985571" y="3172858"/>
            <a:ext cx="1288974" cy="103558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6" name="直線接點 15"/>
          <p:cNvCxnSpPr/>
          <p:nvPr/>
        </p:nvCxnSpPr>
        <p:spPr bwMode="auto">
          <a:xfrm flipV="1">
            <a:off x="3514381" y="2688116"/>
            <a:ext cx="826265" cy="200507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Sequencing &amp; Linking Information—</a:t>
            </a:r>
            <a:r>
              <a:rPr lang="en-US" altLang="zh-TW" sz="2000" dirty="0" smtClean="0"/>
              <a:t>cont.</a:t>
            </a:r>
            <a:endParaRPr lang="zh-TW" altLang="en-US" sz="2000" dirty="0"/>
          </a:p>
        </p:txBody>
      </p:sp>
      <p:sp>
        <p:nvSpPr>
          <p:cNvPr id="3" name="內容版面配置區 2"/>
          <p:cNvSpPr>
            <a:spLocks noGrp="1"/>
          </p:cNvSpPr>
          <p:nvPr>
            <p:ph idx="1"/>
          </p:nvPr>
        </p:nvSpPr>
        <p:spPr>
          <a:xfrm>
            <a:off x="319088" y="1266940"/>
            <a:ext cx="8524875" cy="4858438"/>
          </a:xfrm>
        </p:spPr>
        <p:txBody>
          <a:bodyPr/>
          <a:lstStyle/>
          <a:p>
            <a:r>
              <a:rPr lang="en-US" altLang="zh-TW" sz="2800" b="1" dirty="0" smtClean="0"/>
              <a:t>Listing and Sequencing</a:t>
            </a:r>
          </a:p>
          <a:p>
            <a:pPr>
              <a:buNone/>
            </a:pPr>
            <a:endParaRPr lang="en-US" altLang="zh-TW" dirty="0" smtClean="0"/>
          </a:p>
          <a:p>
            <a:pPr>
              <a:buNone/>
            </a:pPr>
            <a:endParaRPr lang="zh-TW" altLang="en-US" dirty="0"/>
          </a:p>
        </p:txBody>
      </p:sp>
      <p:sp>
        <p:nvSpPr>
          <p:cNvPr id="4" name="頁尾版面配置區 3"/>
          <p:cNvSpPr>
            <a:spLocks noGrp="1"/>
          </p:cNvSpPr>
          <p:nvPr>
            <p:ph type="ftr" sz="quarter" idx="10"/>
          </p:nvPr>
        </p:nvSpPr>
        <p:spPr/>
        <p:txBody>
          <a:bodyPr/>
          <a:lstStyle/>
          <a:p>
            <a:pPr>
              <a:defRPr/>
            </a:pPr>
            <a:r>
              <a:rPr lang="de-DE" altLang="zh-TW" dirty="0" smtClean="0"/>
              <a:t>Organizing a Speech</a:t>
            </a:r>
            <a:endParaRPr lang="de-DE" altLang="zh-TW" dirty="0"/>
          </a:p>
        </p:txBody>
      </p:sp>
      <p:sp>
        <p:nvSpPr>
          <p:cNvPr id="5" name="矩形 4"/>
          <p:cNvSpPr/>
          <p:nvPr/>
        </p:nvSpPr>
        <p:spPr bwMode="auto">
          <a:xfrm>
            <a:off x="506776" y="1861850"/>
            <a:ext cx="6775373" cy="1740665"/>
          </a:xfrm>
          <a:prstGeom prst="rect">
            <a:avLst/>
          </a:prstGeom>
          <a:solidFill>
            <a:srgbClr val="F066D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There are _____ things to talk about.  The  _____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is</a:t>
            </a:r>
            <a:r>
              <a:rPr kumimoji="0" lang="en-US" altLang="zh-TW" sz="2400" b="0" i="0" u="none" strike="noStrike" cap="none" normalizeH="0" dirty="0" smtClean="0">
                <a:ln>
                  <a:noFill/>
                </a:ln>
                <a:solidFill>
                  <a:schemeClr val="tx1"/>
                </a:solidFill>
                <a:effectLst/>
                <a:latin typeface="Arial" charset="0"/>
              </a:rPr>
              <a:t> design. The _____ is design. The _____ is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dirty="0" smtClean="0">
                <a:ln>
                  <a:noFill/>
                </a:ln>
                <a:solidFill>
                  <a:schemeClr val="tx1"/>
                </a:solidFill>
                <a:effectLst/>
                <a:latin typeface="Arial" charset="0"/>
              </a:rPr>
              <a:t>quality. Then the _____  one is communication.</a:t>
            </a:r>
            <a:endParaRPr kumimoji="0" lang="zh-TW" altLang="en-US" sz="2400" b="0" i="0" u="none" strike="noStrike" cap="none" normalizeH="0" baseline="0" dirty="0" smtClean="0">
              <a:ln>
                <a:noFill/>
              </a:ln>
              <a:solidFill>
                <a:schemeClr val="tx1"/>
              </a:solidFill>
              <a:effectLst/>
              <a:latin typeface="Arial" charset="0"/>
            </a:endParaRPr>
          </a:p>
        </p:txBody>
      </p:sp>
      <p:sp>
        <p:nvSpPr>
          <p:cNvPr id="6" name="矩形 5"/>
          <p:cNvSpPr/>
          <p:nvPr/>
        </p:nvSpPr>
        <p:spPr bwMode="auto">
          <a:xfrm>
            <a:off x="7623672" y="1839818"/>
            <a:ext cx="1145755" cy="1674564"/>
          </a:xfrm>
          <a:prstGeom prst="rect">
            <a:avLst/>
          </a:prstGeom>
          <a:noFill/>
          <a:ln w="57150" cap="flat" cmpd="sng" algn="ctr">
            <a:solidFill>
              <a:srgbClr val="FF99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t</a:t>
            </a:r>
            <a:r>
              <a:rPr kumimoji="0" lang="en-US" altLang="zh-TW" sz="2400" b="0" i="0" u="none" strike="noStrike" cap="none" normalizeH="0" baseline="0" dirty="0" smtClean="0">
                <a:ln>
                  <a:noFill/>
                </a:ln>
                <a:solidFill>
                  <a:schemeClr val="tx1"/>
                </a:solidFill>
                <a:effectLst/>
                <a:latin typeface="Arial" charset="0"/>
              </a:rPr>
              <a:t>hree</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first </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l</a:t>
            </a:r>
            <a:r>
              <a:rPr kumimoji="0" lang="en-US" altLang="zh-TW" sz="2400" b="0" i="0" u="none" strike="noStrike" cap="none" normalizeH="0" baseline="0" dirty="0" smtClean="0">
                <a:ln>
                  <a:noFill/>
                </a:ln>
                <a:solidFill>
                  <a:schemeClr val="tx1"/>
                </a:solidFill>
                <a:effectLst/>
                <a:latin typeface="Arial" charset="0"/>
              </a:rPr>
              <a:t>ast</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000" dirty="0" smtClean="0"/>
              <a:t>second</a:t>
            </a:r>
            <a:endParaRPr kumimoji="0" lang="zh-TW" altLang="en-US" sz="2000" b="0" i="0" u="none" strike="noStrike" cap="none" normalizeH="0" baseline="0" dirty="0" smtClean="0">
              <a:ln>
                <a:noFill/>
              </a:ln>
              <a:solidFill>
                <a:schemeClr val="tx1"/>
              </a:solidFill>
              <a:effectLst/>
              <a:latin typeface="Arial" charset="0"/>
            </a:endParaRPr>
          </a:p>
        </p:txBody>
      </p:sp>
      <p:sp>
        <p:nvSpPr>
          <p:cNvPr id="7" name="矩形 6"/>
          <p:cNvSpPr/>
          <p:nvPr/>
        </p:nvSpPr>
        <p:spPr bwMode="auto">
          <a:xfrm>
            <a:off x="506776" y="3866919"/>
            <a:ext cx="1233889" cy="2214392"/>
          </a:xfrm>
          <a:prstGeom prst="rect">
            <a:avLst/>
          </a:prstGeom>
          <a:noFill/>
          <a:ln w="57150" cap="flat" cmpd="sng" algn="ctr">
            <a:solidFill>
              <a:srgbClr val="FF99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t</a:t>
            </a:r>
            <a:r>
              <a:rPr kumimoji="0" lang="en-US" altLang="zh-TW" sz="2400" b="0" i="0" u="none" strike="noStrike" cap="none" normalizeH="0" baseline="0" dirty="0" smtClean="0">
                <a:ln>
                  <a:noFill/>
                </a:ln>
                <a:solidFill>
                  <a:schemeClr val="tx1"/>
                </a:solidFill>
                <a:effectLst/>
                <a:latin typeface="Arial" charset="0"/>
              </a:rPr>
              <a:t>hen </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one</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t</a:t>
            </a:r>
            <a:r>
              <a:rPr kumimoji="0" lang="en-US" altLang="zh-TW" sz="2400" b="0" i="0" u="none" strike="noStrike" cap="none" normalizeH="0" baseline="0" dirty="0" smtClean="0">
                <a:ln>
                  <a:noFill/>
                </a:ln>
                <a:solidFill>
                  <a:schemeClr val="tx1"/>
                </a:solidFill>
                <a:effectLst/>
                <a:latin typeface="Arial" charset="0"/>
              </a:rPr>
              <a:t>hird</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000" dirty="0" smtClean="0"/>
              <a:t>another</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Arial" charset="0"/>
              </a:rPr>
              <a:t>several</a:t>
            </a:r>
            <a:endParaRPr kumimoji="0" lang="zh-TW" altLang="en-US" sz="2000" b="0" i="0" u="none" strike="noStrike" cap="none" normalizeH="0" baseline="0" dirty="0" smtClean="0">
              <a:ln>
                <a:noFill/>
              </a:ln>
              <a:solidFill>
                <a:schemeClr val="tx1"/>
              </a:solidFill>
              <a:effectLst/>
              <a:latin typeface="Arial" charset="0"/>
            </a:endParaRPr>
          </a:p>
        </p:txBody>
      </p:sp>
      <p:sp>
        <p:nvSpPr>
          <p:cNvPr id="8" name="矩形 7"/>
          <p:cNvSpPr/>
          <p:nvPr/>
        </p:nvSpPr>
        <p:spPr bwMode="auto">
          <a:xfrm>
            <a:off x="2137272" y="4043190"/>
            <a:ext cx="6599104" cy="1751682"/>
          </a:xfrm>
          <a:prstGeom prst="rect">
            <a:avLst/>
          </a:prstGeom>
          <a:solidFill>
            <a:srgbClr val="9148C8"/>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I think there’re _____ problems to address.  </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charset="0"/>
              </a:rPr>
              <a:t>_____ is competition. </a:t>
            </a:r>
            <a:r>
              <a:rPr lang="en-US" altLang="zh-TW" sz="2400" dirty="0" smtClean="0"/>
              <a:t>_____ is customer needs.</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t> _____ the _____ issue is marketing.</a:t>
            </a:r>
            <a:endParaRPr kumimoji="0" lang="zh-TW" altLang="en-US" sz="2400" b="0" i="0" u="none" strike="noStrike" cap="none" normalizeH="0" baseline="0" dirty="0" smtClean="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Sequencing &amp; Linking Information—</a:t>
            </a:r>
            <a:r>
              <a:rPr lang="en-US" altLang="zh-TW" sz="1600" dirty="0" smtClean="0"/>
              <a:t>cont.</a:t>
            </a:r>
            <a:endParaRPr lang="zh-TW" altLang="en-US" dirty="0"/>
          </a:p>
        </p:txBody>
      </p:sp>
      <p:sp>
        <p:nvSpPr>
          <p:cNvPr id="3" name="內容版面配置區 2"/>
          <p:cNvSpPr>
            <a:spLocks noGrp="1"/>
          </p:cNvSpPr>
          <p:nvPr>
            <p:ph idx="1"/>
          </p:nvPr>
        </p:nvSpPr>
        <p:spPr>
          <a:xfrm>
            <a:off x="319088" y="1277958"/>
            <a:ext cx="8524875" cy="4630718"/>
          </a:xfrm>
        </p:spPr>
        <p:txBody>
          <a:bodyPr/>
          <a:lstStyle/>
          <a:p>
            <a:r>
              <a:rPr lang="en-US" altLang="zh-TW" sz="2800" b="1" dirty="0" smtClean="0"/>
              <a:t>Linking</a:t>
            </a:r>
          </a:p>
          <a:p>
            <a:pPr marL="514350" indent="-514350">
              <a:buAutoNum type="arabicPeriod"/>
            </a:pPr>
            <a:r>
              <a:rPr lang="en-US" altLang="zh-TW" sz="2800" b="1" dirty="0" smtClean="0"/>
              <a:t>That _____ the introduction. Let’s _____ now at the first part.</a:t>
            </a:r>
          </a:p>
          <a:p>
            <a:pPr marL="514350" indent="-514350">
              <a:buAutoNum type="arabicPeriod"/>
            </a:pPr>
            <a:r>
              <a:rPr lang="en-US" altLang="zh-TW" sz="2800" b="1" dirty="0" smtClean="0"/>
              <a:t>That’s _____ on the theory. Now we _____ to the practice.</a:t>
            </a:r>
          </a:p>
          <a:p>
            <a:pPr marL="514350" indent="-514350">
              <a:buAutoNum type="arabicPeriod"/>
            </a:pPr>
            <a:r>
              <a:rPr lang="en-US" altLang="zh-TW" sz="2800" b="1" dirty="0" smtClean="0"/>
              <a:t>Now that I’ve _____ the background. _____ look next at the present situation.</a:t>
            </a:r>
          </a:p>
          <a:p>
            <a:pPr marL="514350" indent="-514350">
              <a:buAutoNum type="arabicPeriod"/>
            </a:pPr>
            <a:r>
              <a:rPr lang="en-US" altLang="zh-TW" sz="2800" b="1" dirty="0" smtClean="0"/>
              <a:t>_____ this then, we _____ to the next part. This is about money.</a:t>
            </a:r>
            <a:endParaRPr lang="zh-TW" altLang="en-US" sz="2800" b="1" dirty="0"/>
          </a:p>
        </p:txBody>
      </p:sp>
      <p:sp>
        <p:nvSpPr>
          <p:cNvPr id="4" name="頁尾版面配置區 3"/>
          <p:cNvSpPr>
            <a:spLocks noGrp="1"/>
          </p:cNvSpPr>
          <p:nvPr>
            <p:ph type="ftr" sz="quarter" idx="10"/>
          </p:nvPr>
        </p:nvSpPr>
        <p:spPr/>
        <p:txBody>
          <a:bodyPr/>
          <a:lstStyle/>
          <a:p>
            <a:pPr>
              <a:defRPr/>
            </a:pPr>
            <a:r>
              <a:rPr lang="de-DE" altLang="zh-TW" dirty="0" smtClean="0"/>
              <a:t>Organizing a Speech</a:t>
            </a:r>
            <a:endParaRPr lang="de-DE" altLang="zh-TW" dirty="0"/>
          </a:p>
        </p:txBody>
      </p:sp>
      <p:sp>
        <p:nvSpPr>
          <p:cNvPr id="5" name="矩形 4"/>
          <p:cNvSpPr/>
          <p:nvPr/>
        </p:nvSpPr>
        <p:spPr bwMode="auto">
          <a:xfrm>
            <a:off x="1658983" y="1881051"/>
            <a:ext cx="1058091" cy="431075"/>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concludes</a:t>
            </a:r>
            <a:endParaRPr kumimoji="0" lang="zh-TW" altLang="en-US" sz="2400" b="0" i="0" u="none" strike="noStrike" cap="none" normalizeH="0" baseline="0" dirty="0" smtClean="0">
              <a:ln>
                <a:noFill/>
              </a:ln>
              <a:solidFill>
                <a:srgbClr val="FF0000"/>
              </a:solidFill>
              <a:effectLst/>
              <a:latin typeface="Arial" charset="0"/>
            </a:endParaRPr>
          </a:p>
        </p:txBody>
      </p:sp>
      <p:sp>
        <p:nvSpPr>
          <p:cNvPr id="6" name="矩形 5"/>
          <p:cNvSpPr/>
          <p:nvPr/>
        </p:nvSpPr>
        <p:spPr bwMode="auto">
          <a:xfrm>
            <a:off x="6596742" y="1920240"/>
            <a:ext cx="1005840" cy="313509"/>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look</a:t>
            </a:r>
            <a:endParaRPr kumimoji="0" lang="zh-TW" altLang="en-US" sz="2400" b="0" i="0" u="none" strike="noStrike" cap="none" normalizeH="0" baseline="0" dirty="0" smtClean="0">
              <a:ln>
                <a:noFill/>
              </a:ln>
              <a:solidFill>
                <a:srgbClr val="FF0000"/>
              </a:solidFill>
              <a:effectLst/>
              <a:latin typeface="Arial" charset="0"/>
            </a:endParaRPr>
          </a:p>
        </p:txBody>
      </p:sp>
      <p:sp>
        <p:nvSpPr>
          <p:cNvPr id="7" name="矩形 6"/>
          <p:cNvSpPr/>
          <p:nvPr/>
        </p:nvSpPr>
        <p:spPr bwMode="auto">
          <a:xfrm>
            <a:off x="1985554" y="2978331"/>
            <a:ext cx="888275" cy="36576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Arial" charset="0"/>
              </a:rPr>
              <a:t>  </a:t>
            </a:r>
            <a:r>
              <a:rPr kumimoji="0" lang="en-US" altLang="zh-TW" sz="2400" b="0" i="0" u="none" strike="noStrike" cap="none" normalizeH="0" baseline="0" dirty="0" smtClean="0">
                <a:ln>
                  <a:noFill/>
                </a:ln>
                <a:solidFill>
                  <a:srgbClr val="FF0000"/>
                </a:solidFill>
                <a:effectLst/>
                <a:latin typeface="Arial" charset="0"/>
              </a:rPr>
              <a:t>all</a:t>
            </a:r>
            <a:endParaRPr kumimoji="0" lang="zh-TW" altLang="en-US" sz="2400" b="0" i="0" u="none" strike="noStrike" cap="none" normalizeH="0" baseline="0" dirty="0" smtClean="0">
              <a:ln>
                <a:noFill/>
              </a:ln>
              <a:solidFill>
                <a:srgbClr val="FF0000"/>
              </a:solidFill>
              <a:effectLst/>
              <a:latin typeface="Arial" charset="0"/>
            </a:endParaRPr>
          </a:p>
        </p:txBody>
      </p:sp>
      <p:sp>
        <p:nvSpPr>
          <p:cNvPr id="8" name="矩形 7"/>
          <p:cNvSpPr/>
          <p:nvPr/>
        </p:nvSpPr>
        <p:spPr bwMode="auto">
          <a:xfrm>
            <a:off x="6844937" y="2704011"/>
            <a:ext cx="1005840" cy="640080"/>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solidFill>
                  <a:srgbClr val="FF0000"/>
                </a:solidFill>
              </a:rPr>
              <a:t>m</a:t>
            </a:r>
            <a:r>
              <a:rPr kumimoji="0" lang="en-US" altLang="zh-TW" sz="2400" b="0" i="0" u="none" strike="noStrike" cap="none" normalizeH="0" baseline="0" dirty="0" smtClean="0">
                <a:ln>
                  <a:noFill/>
                </a:ln>
                <a:solidFill>
                  <a:srgbClr val="FF0000"/>
                </a:solidFill>
                <a:effectLst/>
                <a:latin typeface="Arial" charset="0"/>
              </a:rPr>
              <a:t>ove/go</a:t>
            </a:r>
            <a:endParaRPr kumimoji="0" lang="zh-TW" altLang="en-US" sz="2400" b="0" i="0" u="none" strike="noStrike" cap="none" normalizeH="0" baseline="0" dirty="0" smtClean="0">
              <a:ln>
                <a:noFill/>
              </a:ln>
              <a:solidFill>
                <a:srgbClr val="FF0000"/>
              </a:solidFill>
              <a:effectLst/>
              <a:latin typeface="Arial" charset="0"/>
            </a:endParaRPr>
          </a:p>
        </p:txBody>
      </p:sp>
      <p:sp>
        <p:nvSpPr>
          <p:cNvPr id="9" name="矩形 8"/>
          <p:cNvSpPr/>
          <p:nvPr/>
        </p:nvSpPr>
        <p:spPr bwMode="auto">
          <a:xfrm>
            <a:off x="3030583" y="3866606"/>
            <a:ext cx="1058092" cy="470263"/>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tLang="zh-TW" sz="2400" dirty="0" smtClean="0">
                <a:solidFill>
                  <a:srgbClr val="FF0000"/>
                </a:solidFill>
              </a:rPr>
              <a:t>f</a:t>
            </a:r>
            <a:r>
              <a:rPr kumimoji="0" lang="en-US" altLang="zh-TW" sz="2400" b="0" i="0" u="none" strike="noStrike" cap="none" normalizeH="0" baseline="0" dirty="0" smtClean="0">
                <a:ln>
                  <a:noFill/>
                </a:ln>
                <a:solidFill>
                  <a:srgbClr val="FF0000"/>
                </a:solidFill>
                <a:effectLst/>
                <a:latin typeface="Arial" charset="0"/>
              </a:rPr>
              <a:t>inished/introduced</a:t>
            </a:r>
            <a:endParaRPr kumimoji="0" lang="zh-TW" altLang="en-US" sz="2400" b="0" i="0" u="none" strike="noStrike" cap="none" normalizeH="0" baseline="0" dirty="0" smtClean="0">
              <a:ln>
                <a:noFill/>
              </a:ln>
              <a:solidFill>
                <a:srgbClr val="FF0000"/>
              </a:solidFill>
              <a:effectLst/>
              <a:latin typeface="Arial" charset="0"/>
            </a:endParaRPr>
          </a:p>
        </p:txBody>
      </p:sp>
      <p:sp>
        <p:nvSpPr>
          <p:cNvPr id="10" name="矩形 9"/>
          <p:cNvSpPr/>
          <p:nvPr/>
        </p:nvSpPr>
        <p:spPr bwMode="auto">
          <a:xfrm>
            <a:off x="7027817" y="3931919"/>
            <a:ext cx="953589" cy="35269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Let’s</a:t>
            </a:r>
            <a:endParaRPr kumimoji="0" lang="zh-TW" altLang="en-US" sz="2400" b="0" i="0" u="none" strike="noStrike" cap="none" normalizeH="0" baseline="0" dirty="0" smtClean="0">
              <a:ln>
                <a:noFill/>
              </a:ln>
              <a:solidFill>
                <a:srgbClr val="FF0000"/>
              </a:solidFill>
              <a:effectLst/>
              <a:latin typeface="Arial" charset="0"/>
            </a:endParaRPr>
          </a:p>
        </p:txBody>
      </p:sp>
      <p:sp>
        <p:nvSpPr>
          <p:cNvPr id="11" name="矩形 10"/>
          <p:cNvSpPr/>
          <p:nvPr/>
        </p:nvSpPr>
        <p:spPr bwMode="auto">
          <a:xfrm>
            <a:off x="809897" y="4924698"/>
            <a:ext cx="1018903" cy="391885"/>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After</a:t>
            </a:r>
            <a:endParaRPr kumimoji="0" lang="zh-TW" altLang="en-US" sz="2400" b="0" i="0" u="none" strike="noStrike" cap="none" normalizeH="0" baseline="0" dirty="0" smtClean="0">
              <a:ln>
                <a:noFill/>
              </a:ln>
              <a:solidFill>
                <a:srgbClr val="FF0000"/>
              </a:solidFill>
              <a:effectLst/>
              <a:latin typeface="Arial" charset="0"/>
            </a:endParaRPr>
          </a:p>
        </p:txBody>
      </p:sp>
      <p:sp>
        <p:nvSpPr>
          <p:cNvPr id="12" name="矩形 11"/>
          <p:cNvSpPr/>
          <p:nvPr/>
        </p:nvSpPr>
        <p:spPr bwMode="auto">
          <a:xfrm>
            <a:off x="4036423" y="4976949"/>
            <a:ext cx="1123406" cy="31350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continue</a:t>
            </a:r>
            <a:endParaRPr kumimoji="0" lang="zh-TW" altLang="en-US" sz="2400" b="0" i="0" u="none" strike="noStrike" cap="none" normalizeH="0" baseline="0" dirty="0" smtClean="0">
              <a:ln>
                <a:noFill/>
              </a:ln>
              <a:solidFill>
                <a:srgbClr val="FF0000"/>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sz="3200" dirty="0" smtClean="0"/>
              <a:t>Linking</a:t>
            </a:r>
            <a:r>
              <a:rPr lang="en-US" altLang="zh-TW" dirty="0" smtClean="0"/>
              <a:t>—cont. </a:t>
            </a:r>
            <a:endParaRPr lang="zh-TW" altLang="en-US" dirty="0"/>
          </a:p>
        </p:txBody>
      </p:sp>
      <p:sp>
        <p:nvSpPr>
          <p:cNvPr id="3" name="內容版面配置區 2"/>
          <p:cNvSpPr>
            <a:spLocks noGrp="1"/>
          </p:cNvSpPr>
          <p:nvPr>
            <p:ph idx="1"/>
          </p:nvPr>
        </p:nvSpPr>
        <p:spPr>
          <a:xfrm>
            <a:off x="319088" y="1949986"/>
            <a:ext cx="8524875" cy="3958690"/>
          </a:xfrm>
        </p:spPr>
        <p:txBody>
          <a:bodyPr/>
          <a:lstStyle/>
          <a:p>
            <a:pPr>
              <a:buNone/>
            </a:pPr>
            <a:r>
              <a:rPr lang="en-US" altLang="zh-TW" sz="2800" b="1" dirty="0" smtClean="0"/>
              <a:t>5.  So that’s the _____ of the main part of my talk.              I’d like to _____ on to the conclusion.</a:t>
            </a:r>
          </a:p>
          <a:p>
            <a:pPr>
              <a:buNone/>
            </a:pPr>
            <a:endParaRPr lang="en-US" altLang="zh-TW" sz="2800" b="1" dirty="0" smtClean="0"/>
          </a:p>
          <a:p>
            <a:pPr>
              <a:buNone/>
            </a:pPr>
            <a:r>
              <a:rPr lang="en-US" altLang="zh-TW" sz="2800" b="1" dirty="0" smtClean="0"/>
              <a:t>6.  I’ve _____ talking about the home market.    _____ I’d like to _____ on to talk about the overseas market.</a:t>
            </a:r>
            <a:endParaRPr lang="zh-TW" altLang="en-US" sz="2800" b="1" dirty="0"/>
          </a:p>
        </p:txBody>
      </p:sp>
      <p:sp>
        <p:nvSpPr>
          <p:cNvPr id="4" name="頁尾版面配置區 3"/>
          <p:cNvSpPr>
            <a:spLocks noGrp="1"/>
          </p:cNvSpPr>
          <p:nvPr>
            <p:ph type="ftr" sz="quarter" idx="10"/>
          </p:nvPr>
        </p:nvSpPr>
        <p:spPr/>
        <p:txBody>
          <a:bodyPr/>
          <a:lstStyle/>
          <a:p>
            <a:pPr>
              <a:defRPr/>
            </a:pPr>
            <a:r>
              <a:rPr lang="de-DE" altLang="zh-TW" dirty="0" smtClean="0"/>
              <a:t>Organizing a Speech</a:t>
            </a:r>
            <a:endParaRPr lang="de-DE" altLang="zh-TW" dirty="0"/>
          </a:p>
        </p:txBody>
      </p:sp>
      <p:sp>
        <p:nvSpPr>
          <p:cNvPr id="5" name="矩形 4"/>
          <p:cNvSpPr/>
          <p:nvPr/>
        </p:nvSpPr>
        <p:spPr bwMode="auto">
          <a:xfrm>
            <a:off x="3108960" y="2063931"/>
            <a:ext cx="875211" cy="26125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end</a:t>
            </a:r>
            <a:endParaRPr kumimoji="0" lang="zh-TW" altLang="en-US" sz="2400" b="0" i="0" u="none" strike="noStrike" cap="none" normalizeH="0" baseline="0" dirty="0" smtClean="0">
              <a:ln>
                <a:noFill/>
              </a:ln>
              <a:solidFill>
                <a:srgbClr val="FF0000"/>
              </a:solidFill>
              <a:effectLst/>
              <a:latin typeface="Arial" charset="0"/>
            </a:endParaRPr>
          </a:p>
        </p:txBody>
      </p:sp>
      <p:sp>
        <p:nvSpPr>
          <p:cNvPr id="6" name="矩形 5"/>
          <p:cNvSpPr/>
          <p:nvPr/>
        </p:nvSpPr>
        <p:spPr bwMode="auto">
          <a:xfrm>
            <a:off x="2207622" y="2429691"/>
            <a:ext cx="966652" cy="339635"/>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move</a:t>
            </a:r>
            <a:endParaRPr kumimoji="0" lang="zh-TW" altLang="en-US" sz="2400" b="0" i="0" u="none" strike="noStrike" cap="none" normalizeH="0" baseline="0" dirty="0" smtClean="0">
              <a:ln>
                <a:noFill/>
              </a:ln>
              <a:solidFill>
                <a:srgbClr val="FF0000"/>
              </a:solidFill>
              <a:effectLst/>
              <a:latin typeface="Arial" charset="0"/>
            </a:endParaRPr>
          </a:p>
        </p:txBody>
      </p:sp>
      <p:sp>
        <p:nvSpPr>
          <p:cNvPr id="7" name="矩形 6"/>
          <p:cNvSpPr/>
          <p:nvPr/>
        </p:nvSpPr>
        <p:spPr bwMode="auto">
          <a:xfrm>
            <a:off x="1449976" y="3579223"/>
            <a:ext cx="1084217" cy="352698"/>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finished</a:t>
            </a:r>
            <a:endParaRPr kumimoji="0" lang="zh-TW" altLang="en-US" sz="2400" b="0" i="0" u="none" strike="noStrike" cap="none" normalizeH="0" baseline="0" dirty="0" smtClean="0">
              <a:ln>
                <a:noFill/>
              </a:ln>
              <a:solidFill>
                <a:srgbClr val="FF0000"/>
              </a:solidFill>
              <a:effectLst/>
              <a:latin typeface="Arial" charset="0"/>
            </a:endParaRPr>
          </a:p>
        </p:txBody>
      </p:sp>
      <p:sp>
        <p:nvSpPr>
          <p:cNvPr id="8" name="矩形 7"/>
          <p:cNvSpPr/>
          <p:nvPr/>
        </p:nvSpPr>
        <p:spPr bwMode="auto">
          <a:xfrm>
            <a:off x="209007" y="3997235"/>
            <a:ext cx="1319348" cy="37882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Next/Now</a:t>
            </a:r>
            <a:endParaRPr kumimoji="0" lang="zh-TW" altLang="en-US" sz="2400" b="0" i="0" u="none" strike="noStrike" cap="none" normalizeH="0" baseline="0" dirty="0" smtClean="0">
              <a:ln>
                <a:noFill/>
              </a:ln>
              <a:solidFill>
                <a:srgbClr val="FF0000"/>
              </a:solidFill>
              <a:effectLst/>
              <a:latin typeface="Arial" charset="0"/>
            </a:endParaRPr>
          </a:p>
        </p:txBody>
      </p:sp>
      <p:sp>
        <p:nvSpPr>
          <p:cNvPr id="9" name="矩形 8"/>
          <p:cNvSpPr/>
          <p:nvPr/>
        </p:nvSpPr>
        <p:spPr bwMode="auto">
          <a:xfrm>
            <a:off x="3148150" y="4075611"/>
            <a:ext cx="1110342" cy="313509"/>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Arial" charset="0"/>
              </a:rPr>
              <a:t>move</a:t>
            </a:r>
            <a:endParaRPr kumimoji="0" lang="zh-TW" altLang="en-US" sz="2400" b="0" i="0" u="none" strike="noStrike" cap="none" normalizeH="0" baseline="0" dirty="0" smtClean="0">
              <a:ln>
                <a:noFill/>
              </a:ln>
              <a:solidFill>
                <a:srgbClr val="FF0000"/>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02" y="988959"/>
            <a:ext cx="8899832" cy="4652185"/>
          </a:xfrm>
          <a:prstGeom prst="rect">
            <a:avLst/>
          </a:prstGeom>
        </p:spPr>
      </p:pic>
      <p:sp>
        <p:nvSpPr>
          <p:cNvPr id="2" name="文字方塊 1"/>
          <p:cNvSpPr txBox="1"/>
          <p:nvPr/>
        </p:nvSpPr>
        <p:spPr>
          <a:xfrm>
            <a:off x="3464984" y="5631855"/>
            <a:ext cx="2143536" cy="523220"/>
          </a:xfrm>
          <a:prstGeom prst="rect">
            <a:avLst/>
          </a:prstGeom>
          <a:noFill/>
        </p:spPr>
        <p:txBody>
          <a:bodyPr wrap="none" rtlCol="0">
            <a:spAutoFit/>
          </a:bodyPr>
          <a:lstStyle/>
          <a:p>
            <a:r>
              <a:rPr lang="en-US" altLang="zh-TW" sz="2800" b="1" dirty="0" smtClean="0"/>
              <a:t>The pattern</a:t>
            </a:r>
            <a:endParaRPr lang="zh-TW" altLang="en-US" sz="2800" b="1" dirty="0"/>
          </a:p>
        </p:txBody>
      </p:sp>
    </p:spTree>
    <p:extLst>
      <p:ext uri="{BB962C8B-B14F-4D97-AF65-F5344CB8AC3E}">
        <p14:creationId xmlns:p14="http://schemas.microsoft.com/office/powerpoint/2010/main" val="2228267421"/>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75" y="1432136"/>
            <a:ext cx="2154775" cy="3829182"/>
          </a:xfrm>
          <a:prstGeom prst="rect">
            <a:avLst/>
          </a:prstGeom>
        </p:spPr>
      </p:pic>
      <p:sp>
        <p:nvSpPr>
          <p:cNvPr id="11" name="文字方塊 10"/>
          <p:cNvSpPr txBox="1"/>
          <p:nvPr/>
        </p:nvSpPr>
        <p:spPr>
          <a:xfrm>
            <a:off x="830470" y="4825248"/>
            <a:ext cx="1356918" cy="461665"/>
          </a:xfrm>
          <a:prstGeom prst="rect">
            <a:avLst/>
          </a:prstGeom>
          <a:noFill/>
        </p:spPr>
        <p:txBody>
          <a:bodyPr wrap="square" rtlCol="0">
            <a:spAutoFit/>
          </a:bodyPr>
          <a:lstStyle/>
          <a:p>
            <a:r>
              <a:rPr lang="en-US" altLang="zh-TW" sz="2400" b="1" dirty="0" smtClean="0"/>
              <a:t>What is</a:t>
            </a:r>
            <a:endParaRPr lang="zh-TW" altLang="en-US" sz="2400" b="1" dirty="0"/>
          </a:p>
        </p:txBody>
      </p:sp>
      <p:sp>
        <p:nvSpPr>
          <p:cNvPr id="19" name="文字方塊 18"/>
          <p:cNvSpPr txBox="1"/>
          <p:nvPr/>
        </p:nvSpPr>
        <p:spPr>
          <a:xfrm>
            <a:off x="1282178" y="537378"/>
            <a:ext cx="1867819" cy="1077218"/>
          </a:xfrm>
          <a:prstGeom prst="rect">
            <a:avLst/>
          </a:prstGeom>
          <a:noFill/>
        </p:spPr>
        <p:txBody>
          <a:bodyPr wrap="none" rtlCol="0">
            <a:spAutoFit/>
          </a:bodyPr>
          <a:lstStyle/>
          <a:p>
            <a:pPr algn="ctr"/>
            <a:r>
              <a:rPr lang="en-US" altLang="zh-TW" sz="3200" b="1" dirty="0" smtClean="0"/>
              <a:t>What </a:t>
            </a:r>
          </a:p>
          <a:p>
            <a:pPr algn="ctr"/>
            <a:r>
              <a:rPr lang="en-US" altLang="zh-TW" sz="3200" b="1" dirty="0" smtClean="0"/>
              <a:t>could be</a:t>
            </a:r>
            <a:endParaRPr lang="zh-TW" altLang="en-US" sz="3200" b="1" dirty="0"/>
          </a:p>
        </p:txBody>
      </p:sp>
      <p:grpSp>
        <p:nvGrpSpPr>
          <p:cNvPr id="2" name="群組 22"/>
          <p:cNvGrpSpPr/>
          <p:nvPr/>
        </p:nvGrpSpPr>
        <p:grpSpPr>
          <a:xfrm>
            <a:off x="544394" y="1881912"/>
            <a:ext cx="1026243" cy="2565276"/>
            <a:chOff x="725859" y="1881912"/>
            <a:chExt cx="1368323" cy="2565276"/>
          </a:xfrm>
        </p:grpSpPr>
        <p:sp>
          <p:nvSpPr>
            <p:cNvPr id="20" name="左大括弧 19"/>
            <p:cNvSpPr/>
            <p:nvPr/>
          </p:nvSpPr>
          <p:spPr>
            <a:xfrm>
              <a:off x="1834860" y="1881912"/>
              <a:ext cx="237853" cy="2565276"/>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21"/>
            <p:cNvSpPr txBox="1"/>
            <p:nvPr/>
          </p:nvSpPr>
          <p:spPr>
            <a:xfrm>
              <a:off x="725859" y="2614578"/>
              <a:ext cx="1368323" cy="1077218"/>
            </a:xfrm>
            <a:prstGeom prst="rect">
              <a:avLst/>
            </a:prstGeom>
            <a:noFill/>
          </p:spPr>
          <p:txBody>
            <a:bodyPr wrap="none" rtlCol="0">
              <a:spAutoFit/>
            </a:bodyPr>
            <a:lstStyle/>
            <a:p>
              <a:r>
                <a:rPr lang="en-US" altLang="zh-TW" sz="3200" b="1" dirty="0" smtClean="0"/>
                <a:t>The </a:t>
              </a:r>
            </a:p>
            <a:p>
              <a:r>
                <a:rPr lang="en-US" altLang="zh-TW" sz="3200" b="1" dirty="0" smtClean="0"/>
                <a:t>gap</a:t>
              </a:r>
              <a:endParaRPr lang="zh-TW" altLang="en-US" sz="3200" b="1" dirty="0"/>
            </a:p>
          </p:txBody>
        </p:sp>
      </p:grpSp>
      <p:grpSp>
        <p:nvGrpSpPr>
          <p:cNvPr id="3" name="群組 32"/>
          <p:cNvGrpSpPr/>
          <p:nvPr/>
        </p:nvGrpSpPr>
        <p:grpSpPr>
          <a:xfrm>
            <a:off x="2454059" y="501517"/>
            <a:ext cx="6277564" cy="4816667"/>
            <a:chOff x="3319891" y="501517"/>
            <a:chExt cx="8370086" cy="4816667"/>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554" y="1506132"/>
              <a:ext cx="2642349" cy="3580219"/>
            </a:xfrm>
            <a:prstGeom prst="rect">
              <a:avLst/>
            </a:prstGeom>
          </p:spPr>
        </p:pic>
        <p:grpSp>
          <p:nvGrpSpPr>
            <p:cNvPr id="4" name="群組 31"/>
            <p:cNvGrpSpPr/>
            <p:nvPr/>
          </p:nvGrpSpPr>
          <p:grpSpPr>
            <a:xfrm>
              <a:off x="3319891" y="501517"/>
              <a:ext cx="8370086" cy="4816667"/>
              <a:chOff x="3319891" y="501517"/>
              <a:chExt cx="8370086" cy="4816667"/>
            </a:xfrm>
          </p:grpSpPr>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5998" y="919502"/>
                <a:ext cx="2993979" cy="4053403"/>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452" y="1504021"/>
                <a:ext cx="2618709" cy="3548188"/>
              </a:xfrm>
              <a:prstGeom prst="rect">
                <a:avLst/>
              </a:prstGeom>
            </p:spPr>
          </p:pic>
          <p:sp>
            <p:nvSpPr>
              <p:cNvPr id="24" name="文字方塊 23"/>
              <p:cNvSpPr txBox="1"/>
              <p:nvPr/>
            </p:nvSpPr>
            <p:spPr>
              <a:xfrm>
                <a:off x="4252982" y="519448"/>
                <a:ext cx="2490424" cy="1077218"/>
              </a:xfrm>
              <a:prstGeom prst="rect">
                <a:avLst/>
              </a:prstGeom>
              <a:noFill/>
            </p:spPr>
            <p:txBody>
              <a:bodyPr wrap="none" rtlCol="0">
                <a:spAutoFit/>
              </a:bodyPr>
              <a:lstStyle/>
              <a:p>
                <a:pPr algn="ctr"/>
                <a:r>
                  <a:rPr lang="en-US" altLang="zh-TW" sz="3200" b="1" dirty="0" smtClean="0"/>
                  <a:t>What </a:t>
                </a:r>
              </a:p>
              <a:p>
                <a:pPr algn="ctr"/>
                <a:r>
                  <a:rPr lang="en-US" altLang="zh-TW" sz="3200" b="1" dirty="0" smtClean="0"/>
                  <a:t>could be</a:t>
                </a:r>
                <a:endParaRPr lang="zh-TW" altLang="en-US" sz="3200" b="1" dirty="0"/>
              </a:p>
            </p:txBody>
          </p:sp>
          <p:sp>
            <p:nvSpPr>
              <p:cNvPr id="26" name="文字方塊 25"/>
              <p:cNvSpPr txBox="1"/>
              <p:nvPr/>
            </p:nvSpPr>
            <p:spPr>
              <a:xfrm>
                <a:off x="3319891" y="4829624"/>
                <a:ext cx="1690061" cy="461665"/>
              </a:xfrm>
              <a:prstGeom prst="rect">
                <a:avLst/>
              </a:prstGeom>
              <a:noFill/>
            </p:spPr>
            <p:txBody>
              <a:bodyPr wrap="square" rtlCol="0">
                <a:spAutoFit/>
              </a:bodyPr>
              <a:lstStyle/>
              <a:p>
                <a:r>
                  <a:rPr lang="en-US" altLang="zh-TW" sz="2400" b="1" dirty="0" smtClean="0"/>
                  <a:t>What is</a:t>
                </a:r>
                <a:endParaRPr lang="zh-TW" altLang="en-US" sz="2400" b="1" dirty="0"/>
              </a:p>
            </p:txBody>
          </p:sp>
          <p:sp>
            <p:nvSpPr>
              <p:cNvPr id="27" name="文字方塊 26"/>
              <p:cNvSpPr txBox="1"/>
              <p:nvPr/>
            </p:nvSpPr>
            <p:spPr>
              <a:xfrm>
                <a:off x="5925390" y="4856519"/>
                <a:ext cx="1690061" cy="461665"/>
              </a:xfrm>
              <a:prstGeom prst="rect">
                <a:avLst/>
              </a:prstGeom>
              <a:noFill/>
            </p:spPr>
            <p:txBody>
              <a:bodyPr wrap="square" rtlCol="0">
                <a:spAutoFit/>
              </a:bodyPr>
              <a:lstStyle/>
              <a:p>
                <a:r>
                  <a:rPr lang="en-US" altLang="zh-TW" sz="2400" b="1" dirty="0" smtClean="0"/>
                  <a:t>What is</a:t>
                </a:r>
                <a:endParaRPr lang="zh-TW" altLang="en-US" sz="2400" b="1" dirty="0"/>
              </a:p>
            </p:txBody>
          </p:sp>
          <p:sp>
            <p:nvSpPr>
              <p:cNvPr id="28" name="文字方塊 27"/>
              <p:cNvSpPr txBox="1"/>
              <p:nvPr/>
            </p:nvSpPr>
            <p:spPr>
              <a:xfrm>
                <a:off x="8572067" y="4855752"/>
                <a:ext cx="1690061" cy="461665"/>
              </a:xfrm>
              <a:prstGeom prst="rect">
                <a:avLst/>
              </a:prstGeom>
              <a:noFill/>
            </p:spPr>
            <p:txBody>
              <a:bodyPr wrap="square" rtlCol="0">
                <a:spAutoFit/>
              </a:bodyPr>
              <a:lstStyle/>
              <a:p>
                <a:r>
                  <a:rPr lang="en-US" altLang="zh-TW" sz="2400" b="1" dirty="0" smtClean="0"/>
                  <a:t>What is</a:t>
                </a:r>
                <a:endParaRPr lang="zh-TW" altLang="en-US" sz="2400" b="1" dirty="0"/>
              </a:p>
            </p:txBody>
          </p:sp>
          <p:sp>
            <p:nvSpPr>
              <p:cNvPr id="25" name="文字方塊 24"/>
              <p:cNvSpPr txBox="1"/>
              <p:nvPr/>
            </p:nvSpPr>
            <p:spPr>
              <a:xfrm>
                <a:off x="6884122" y="501517"/>
                <a:ext cx="2490425" cy="1077218"/>
              </a:xfrm>
              <a:prstGeom prst="rect">
                <a:avLst/>
              </a:prstGeom>
              <a:noFill/>
            </p:spPr>
            <p:txBody>
              <a:bodyPr wrap="none" rtlCol="0">
                <a:spAutoFit/>
              </a:bodyPr>
              <a:lstStyle/>
              <a:p>
                <a:pPr algn="ctr"/>
                <a:r>
                  <a:rPr lang="en-US" altLang="zh-TW" sz="3200" b="1" dirty="0" smtClean="0"/>
                  <a:t>What </a:t>
                </a:r>
              </a:p>
              <a:p>
                <a:pPr algn="ctr"/>
                <a:r>
                  <a:rPr lang="en-US" altLang="zh-TW" sz="3200" b="1" dirty="0" smtClean="0"/>
                  <a:t>could be</a:t>
                </a:r>
                <a:endParaRPr lang="zh-TW" altLang="en-US" sz="3200" b="1" dirty="0"/>
              </a:p>
            </p:txBody>
          </p:sp>
        </p:grpSp>
      </p:grpSp>
      <p:sp>
        <p:nvSpPr>
          <p:cNvPr id="34" name="文字方塊 33"/>
          <p:cNvSpPr txBox="1"/>
          <p:nvPr/>
        </p:nvSpPr>
        <p:spPr>
          <a:xfrm>
            <a:off x="6903062" y="600131"/>
            <a:ext cx="2074607" cy="584775"/>
          </a:xfrm>
          <a:prstGeom prst="rect">
            <a:avLst/>
          </a:prstGeom>
          <a:noFill/>
        </p:spPr>
        <p:txBody>
          <a:bodyPr wrap="none" rtlCol="0">
            <a:spAutoFit/>
          </a:bodyPr>
          <a:lstStyle/>
          <a:p>
            <a:r>
              <a:rPr lang="en-US" altLang="zh-TW" sz="3200" b="1" dirty="0" smtClean="0">
                <a:solidFill>
                  <a:srgbClr val="FF0000"/>
                </a:solidFill>
              </a:rPr>
              <a:t>New bliss</a:t>
            </a:r>
          </a:p>
        </p:txBody>
      </p:sp>
    </p:spTree>
    <p:extLst>
      <p:ext uri="{BB962C8B-B14F-4D97-AF65-F5344CB8AC3E}">
        <p14:creationId xmlns:p14="http://schemas.microsoft.com/office/powerpoint/2010/main" val="230077241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975" y="515649"/>
            <a:ext cx="7306237" cy="6083770"/>
          </a:xfrm>
          <a:prstGeom prst="rect">
            <a:avLst/>
          </a:prstGeom>
        </p:spPr>
      </p:pic>
      <p:sp>
        <p:nvSpPr>
          <p:cNvPr id="5" name="文字方塊 4"/>
          <p:cNvSpPr txBox="1"/>
          <p:nvPr/>
        </p:nvSpPr>
        <p:spPr>
          <a:xfrm>
            <a:off x="1285804" y="5094354"/>
            <a:ext cx="6444200" cy="461665"/>
          </a:xfrm>
          <a:prstGeom prst="rect">
            <a:avLst/>
          </a:prstGeom>
          <a:noFill/>
        </p:spPr>
        <p:txBody>
          <a:bodyPr wrap="none" rtlCol="0">
            <a:spAutoFit/>
          </a:bodyPr>
          <a:lstStyle/>
          <a:p>
            <a:r>
              <a:rPr lang="en-US" altLang="zh-TW" sz="2400" b="1" dirty="0" smtClean="0"/>
              <a:t>The pattern of Martin Luther King’s speech</a:t>
            </a:r>
          </a:p>
        </p:txBody>
      </p:sp>
    </p:spTree>
    <p:extLst>
      <p:ext uri="{BB962C8B-B14F-4D97-AF65-F5344CB8AC3E}">
        <p14:creationId xmlns:p14="http://schemas.microsoft.com/office/powerpoint/2010/main" val="131618084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925" y="1804027"/>
            <a:ext cx="7458075" cy="2425700"/>
          </a:xfrm>
          <a:prstGeom prst="rect">
            <a:avLst/>
          </a:prstGeom>
        </p:spPr>
      </p:pic>
      <p:sp>
        <p:nvSpPr>
          <p:cNvPr id="15" name="圓角矩形圖說文字 14"/>
          <p:cNvSpPr/>
          <p:nvPr/>
        </p:nvSpPr>
        <p:spPr>
          <a:xfrm>
            <a:off x="152464" y="717176"/>
            <a:ext cx="3863663" cy="2484234"/>
          </a:xfrm>
          <a:prstGeom prst="wedgeRoundRectCallout">
            <a:avLst>
              <a:gd name="adj1" fmla="val -2630"/>
              <a:gd name="adj2" fmla="val 649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altLang="zh-TW" sz="2000" dirty="0" smtClean="0"/>
              <a:t>“</a:t>
            </a:r>
            <a:r>
              <a:rPr lang="en-US" altLang="zh-TW" sz="2000" dirty="0"/>
              <a:t>American has given the Negro people a back check, a check which has come back marked insufficient funds.”</a:t>
            </a:r>
            <a:endParaRPr lang="zh-TW" altLang="en-US" sz="2000" dirty="0"/>
          </a:p>
          <a:p>
            <a:pPr algn="ctr"/>
            <a:endParaRPr lang="zh-TW" altLang="en-US" sz="2000" dirty="0"/>
          </a:p>
        </p:txBody>
      </p:sp>
      <p:sp>
        <p:nvSpPr>
          <p:cNvPr id="16" name="圓角矩形圖說文字 15"/>
          <p:cNvSpPr/>
          <p:nvPr/>
        </p:nvSpPr>
        <p:spPr>
          <a:xfrm>
            <a:off x="4747885" y="4229727"/>
            <a:ext cx="4396115" cy="2421228"/>
          </a:xfrm>
          <a:prstGeom prst="wedgeRoundRectCallout">
            <a:avLst>
              <a:gd name="adj1" fmla="val -53896"/>
              <a:gd name="adj2" fmla="val -13600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2400" dirty="0" smtClean="0"/>
              <a:t>“So we have to come to cash this check, a check that will give us upon demand the riches of freedom and security of justice.”</a:t>
            </a:r>
            <a:endParaRPr lang="zh-TW" altLang="en-US" sz="2400" dirty="0"/>
          </a:p>
        </p:txBody>
      </p:sp>
    </p:spTree>
    <p:extLst>
      <p:ext uri="{BB962C8B-B14F-4D97-AF65-F5344CB8AC3E}">
        <p14:creationId xmlns:p14="http://schemas.microsoft.com/office/powerpoint/2010/main" val="36942169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頁尾版面配置區 3"/>
          <p:cNvSpPr>
            <a:spLocks noGrp="1"/>
          </p:cNvSpPr>
          <p:nvPr>
            <p:ph type="ftr" sz="quarter" idx="10"/>
          </p:nvPr>
        </p:nvSpPr>
        <p:spPr>
          <a:noFill/>
        </p:spPr>
        <p:txBody>
          <a:bodyPr/>
          <a:lstStyle/>
          <a:p>
            <a:r>
              <a:rPr lang="de-DE" altLang="zh-TW" dirty="0" smtClean="0"/>
              <a:t>The Importance of Public Speaking</a:t>
            </a:r>
          </a:p>
        </p:txBody>
      </p:sp>
      <p:sp>
        <p:nvSpPr>
          <p:cNvPr id="9219" name="Rectangle 3"/>
          <p:cNvSpPr>
            <a:spLocks noChangeArrowheads="1"/>
          </p:cNvSpPr>
          <p:nvPr/>
        </p:nvSpPr>
        <p:spPr bwMode="gray">
          <a:xfrm>
            <a:off x="346075" y="1973263"/>
            <a:ext cx="8488363" cy="1011984"/>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en-US" altLang="zh-TW" sz="2800" b="1" dirty="0" smtClean="0">
                <a:ea typeface="新細明體" charset="-120"/>
              </a:rPr>
              <a:t>“</a:t>
            </a:r>
            <a:r>
              <a:rPr lang="zh-TW" altLang="en-US" sz="2800" b="1" dirty="0" smtClean="0">
                <a:ea typeface="新細明體" charset="-120"/>
              </a:rPr>
              <a:t> </a:t>
            </a:r>
            <a:r>
              <a:rPr lang="en-US" altLang="zh-TW" sz="2800" b="1" dirty="0" smtClean="0">
                <a:ea typeface="新細明體" charset="-120"/>
              </a:rPr>
              <a:t>The Last Mile”</a:t>
            </a:r>
            <a:endParaRPr lang="de-DE" altLang="zh-TW" sz="2800" b="1" dirty="0">
              <a:ea typeface="新細明體" charset="-120"/>
            </a:endParaRPr>
          </a:p>
        </p:txBody>
      </p:sp>
      <p:sp>
        <p:nvSpPr>
          <p:cNvPr id="9220" name="Rectangle 5"/>
          <p:cNvSpPr>
            <a:spLocks noGrp="1" noChangeArrowheads="1"/>
          </p:cNvSpPr>
          <p:nvPr>
            <p:ph type="body" idx="1"/>
          </p:nvPr>
        </p:nvSpPr>
        <p:spPr>
          <a:xfrm>
            <a:off x="342900" y="2887663"/>
            <a:ext cx="8480425" cy="841655"/>
          </a:xfrm>
          <a:noFill/>
        </p:spPr>
        <p:txBody>
          <a:bodyPr/>
          <a:lstStyle/>
          <a:p>
            <a:pPr eaLnBrk="1" hangingPunct="1">
              <a:lnSpc>
                <a:spcPct val="90000"/>
              </a:lnSpc>
              <a:spcBef>
                <a:spcPct val="20000"/>
              </a:spcBef>
            </a:pPr>
            <a:endParaRPr lang="en-US" altLang="zh-TW" sz="2800" dirty="0" smtClean="0">
              <a:ea typeface="新細明體" charset="-120"/>
            </a:endParaRPr>
          </a:p>
          <a:p>
            <a:pPr eaLnBrk="1" hangingPunct="1">
              <a:lnSpc>
                <a:spcPct val="90000"/>
              </a:lnSpc>
              <a:spcBef>
                <a:spcPct val="20000"/>
              </a:spcBef>
            </a:pPr>
            <a:r>
              <a:rPr lang="en-US" altLang="zh-TW" sz="2800" dirty="0" smtClean="0">
                <a:ea typeface="新細明體" charset="-120"/>
              </a:rPr>
              <a:t>Opportunities and Risks</a:t>
            </a:r>
            <a:endParaRPr lang="de-DE" altLang="zh-TW" sz="2800" dirty="0" smtClean="0">
              <a:ea typeface="新細明體" charset="-120"/>
            </a:endParaRPr>
          </a:p>
        </p:txBody>
      </p:sp>
      <p:sp>
        <p:nvSpPr>
          <p:cNvPr id="9221" name="Rectangle 6"/>
          <p:cNvSpPr>
            <a:spLocks noChangeArrowheads="1"/>
          </p:cNvSpPr>
          <p:nvPr/>
        </p:nvSpPr>
        <p:spPr bwMode="gray">
          <a:xfrm>
            <a:off x="346075" y="4374776"/>
            <a:ext cx="8488363" cy="1013012"/>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endParaRPr lang="de-DE" altLang="zh-TW" sz="2800" b="1" dirty="0" smtClean="0">
              <a:ea typeface="新細明體" charset="-120"/>
            </a:endParaRPr>
          </a:p>
          <a:p>
            <a:pPr defTabSz="801688"/>
            <a:r>
              <a:rPr lang="de-DE" altLang="zh-TW" sz="2800" b="1" dirty="0" smtClean="0">
                <a:ea typeface="新細明體" charset="-120"/>
              </a:rPr>
              <a:t>“Nothing ventured; nothing gained.”</a:t>
            </a:r>
          </a:p>
          <a:p>
            <a:pPr defTabSz="801688"/>
            <a:endParaRPr lang="de-DE" altLang="zh-TW" sz="2800" b="1" dirty="0">
              <a:solidFill>
                <a:schemeClr val="bg1"/>
              </a:solidFill>
              <a:ea typeface="新細明體" charset="-120"/>
            </a:endParaRPr>
          </a:p>
        </p:txBody>
      </p:sp>
      <p:sp>
        <p:nvSpPr>
          <p:cNvPr id="9222" name="Rectangle 8"/>
          <p:cNvSpPr>
            <a:spLocks noChangeArrowheads="1"/>
          </p:cNvSpPr>
          <p:nvPr/>
        </p:nvSpPr>
        <p:spPr bwMode="auto">
          <a:xfrm>
            <a:off x="323850" y="1331913"/>
            <a:ext cx="8532813" cy="561975"/>
          </a:xfrm>
          <a:prstGeom prst="rect">
            <a:avLst/>
          </a:prstGeom>
          <a:noFill/>
          <a:ln w="9525">
            <a:noFill/>
            <a:miter lim="800000"/>
            <a:headEnd/>
            <a:tailEnd/>
          </a:ln>
        </p:spPr>
        <p:txBody>
          <a:bodyPr lIns="0" tIns="0" rIns="0" bIns="0" anchor="ctr"/>
          <a:lstStyle/>
          <a:p>
            <a:pPr defTabSz="801688"/>
            <a:endParaRPr lang="de-DE" altLang="zh-TW" sz="2800" b="1" dirty="0">
              <a:ea typeface="新細明體" charset="-120"/>
            </a:endParaRPr>
          </a:p>
        </p:txBody>
      </p:sp>
      <p:sp>
        <p:nvSpPr>
          <p:cNvPr id="9223" name="Rectangle 9"/>
          <p:cNvSpPr>
            <a:spLocks noChangeArrowheads="1"/>
          </p:cNvSpPr>
          <p:nvPr/>
        </p:nvSpPr>
        <p:spPr bwMode="auto">
          <a:xfrm>
            <a:off x="342900" y="5173663"/>
            <a:ext cx="8480425" cy="887412"/>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
        <p:nvSpPr>
          <p:cNvPr id="9224" name="標題 8"/>
          <p:cNvSpPr>
            <a:spLocks noGrp="1"/>
          </p:cNvSpPr>
          <p:nvPr>
            <p:ph type="title"/>
          </p:nvPr>
        </p:nvSpPr>
        <p:spPr>
          <a:xfrm>
            <a:off x="314325" y="851648"/>
            <a:ext cx="8515350" cy="753034"/>
          </a:xfrm>
        </p:spPr>
        <p:txBody>
          <a:bodyPr/>
          <a:lstStyle/>
          <a:p>
            <a:r>
              <a:rPr lang="en-US" altLang="zh-TW" sz="3200" dirty="0" smtClean="0">
                <a:ea typeface="新細明體" charset="-120"/>
              </a:rPr>
              <a:t>The Importance of Public Speaking</a:t>
            </a:r>
            <a:endParaRPr lang="zh-TW" altLang="en-US" sz="3200" dirty="0" smtClean="0">
              <a:ea typeface="新細明體" charset="-12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 calcmode="lin" valueType="num">
                                      <p:cBhvr additive="base">
                                        <p:cTn id="12"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21"/>
                                        </p:tgtEl>
                                        <p:attrNameLst>
                                          <p:attrName>style.visibility</p:attrName>
                                        </p:attrNameLst>
                                      </p:cBhvr>
                                      <p:to>
                                        <p:strVal val="visible"/>
                                      </p:to>
                                    </p:set>
                                    <p:animEffect transition="in" filter="dissolve">
                                      <p:cBhvr>
                                        <p:cTn id="18"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90" y="1638302"/>
            <a:ext cx="7070501" cy="3441700"/>
          </a:xfrm>
          <a:prstGeom prst="rect">
            <a:avLst/>
          </a:prstGeom>
        </p:spPr>
      </p:pic>
      <p:sp>
        <p:nvSpPr>
          <p:cNvPr id="5" name="圓角矩形圖說文字 4"/>
          <p:cNvSpPr/>
          <p:nvPr/>
        </p:nvSpPr>
        <p:spPr>
          <a:xfrm>
            <a:off x="975575" y="5033071"/>
            <a:ext cx="2047742" cy="774431"/>
          </a:xfrm>
          <a:prstGeom prst="wedgeRoundRectCallout">
            <a:avLst>
              <a:gd name="adj1" fmla="val 51243"/>
              <a:gd name="adj2" fmla="val -926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smtClean="0"/>
              <a:t>I have a dream…</a:t>
            </a:r>
            <a:endParaRPr lang="zh-TW" altLang="en-US" sz="2400" dirty="0"/>
          </a:p>
        </p:txBody>
      </p:sp>
      <p:sp>
        <p:nvSpPr>
          <p:cNvPr id="6" name="圓角矩形圖說文字 5"/>
          <p:cNvSpPr/>
          <p:nvPr/>
        </p:nvSpPr>
        <p:spPr>
          <a:xfrm>
            <a:off x="1881925" y="5948342"/>
            <a:ext cx="2047742" cy="774431"/>
          </a:xfrm>
          <a:prstGeom prst="wedgeRoundRectCallout">
            <a:avLst>
              <a:gd name="adj1" fmla="val 23412"/>
              <a:gd name="adj2" fmla="val -2107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smtClean="0"/>
              <a:t>I have a dream…</a:t>
            </a:r>
            <a:endParaRPr lang="zh-TW" altLang="en-US" sz="2400" dirty="0"/>
          </a:p>
        </p:txBody>
      </p:sp>
      <p:sp>
        <p:nvSpPr>
          <p:cNvPr id="7" name="圓角矩形圖說文字 6"/>
          <p:cNvSpPr/>
          <p:nvPr/>
        </p:nvSpPr>
        <p:spPr>
          <a:xfrm>
            <a:off x="4512835" y="5561126"/>
            <a:ext cx="2047742" cy="774431"/>
          </a:xfrm>
          <a:prstGeom prst="wedgeRoundRectCallout">
            <a:avLst>
              <a:gd name="adj1" fmla="val -91210"/>
              <a:gd name="adj2" fmla="val -1608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smtClean="0"/>
              <a:t>I have a dream…</a:t>
            </a:r>
            <a:endParaRPr lang="zh-TW" altLang="en-US" sz="2400" dirty="0"/>
          </a:p>
        </p:txBody>
      </p:sp>
      <p:sp>
        <p:nvSpPr>
          <p:cNvPr id="9" name="圓角矩形圖說文字 8"/>
          <p:cNvSpPr/>
          <p:nvPr/>
        </p:nvSpPr>
        <p:spPr>
          <a:xfrm>
            <a:off x="144887" y="-1"/>
            <a:ext cx="3949787" cy="1957589"/>
          </a:xfrm>
          <a:prstGeom prst="wedgeRoundRectCallout">
            <a:avLst>
              <a:gd name="adj1" fmla="val 28858"/>
              <a:gd name="adj2" fmla="val 678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2000" dirty="0" smtClean="0"/>
              <a:t>that one day this nation will rise up and live out the meaning of its creed. We hold these truths to be self-evident, that all men are created equal.</a:t>
            </a:r>
            <a:endParaRPr lang="zh-TW" altLang="en-US" sz="2000" dirty="0"/>
          </a:p>
        </p:txBody>
      </p:sp>
      <p:sp>
        <p:nvSpPr>
          <p:cNvPr id="10" name="圓角矩形圖說文字 9"/>
          <p:cNvSpPr/>
          <p:nvPr/>
        </p:nvSpPr>
        <p:spPr>
          <a:xfrm>
            <a:off x="4273328" y="349501"/>
            <a:ext cx="1442033" cy="945711"/>
          </a:xfrm>
          <a:prstGeom prst="wedgeRoundRectCallout">
            <a:avLst>
              <a:gd name="adj1" fmla="val -101431"/>
              <a:gd name="adj2" fmla="val 1646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a:t>t</a:t>
            </a:r>
            <a:r>
              <a:rPr lang="en-US" altLang="zh-TW" sz="2400" dirty="0" smtClean="0"/>
              <a:t>hat one day…</a:t>
            </a:r>
            <a:endParaRPr lang="zh-TW" altLang="en-US" sz="2400" dirty="0"/>
          </a:p>
        </p:txBody>
      </p:sp>
      <p:sp>
        <p:nvSpPr>
          <p:cNvPr id="11" name="圓角矩形圖說文字 10"/>
          <p:cNvSpPr/>
          <p:nvPr/>
        </p:nvSpPr>
        <p:spPr>
          <a:xfrm>
            <a:off x="5751219" y="1116294"/>
            <a:ext cx="1618717" cy="1025684"/>
          </a:xfrm>
          <a:prstGeom prst="wedgeRoundRectCallout">
            <a:avLst>
              <a:gd name="adj1" fmla="val -166862"/>
              <a:gd name="adj2" fmla="val 679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a:t>t</a:t>
            </a:r>
            <a:r>
              <a:rPr lang="en-US" altLang="zh-TW" sz="2400" dirty="0" smtClean="0"/>
              <a:t>hat one day…</a:t>
            </a:r>
            <a:endParaRPr lang="zh-TW" altLang="en-US" sz="2400" dirty="0"/>
          </a:p>
        </p:txBody>
      </p:sp>
    </p:spTree>
    <p:extLst>
      <p:ext uri="{BB962C8B-B14F-4D97-AF65-F5344CB8AC3E}">
        <p14:creationId xmlns:p14="http://schemas.microsoft.com/office/powerpoint/2010/main" val="80626967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p>
            <a:pPr>
              <a:defRPr/>
            </a:pPr>
            <a:endParaRPr lang="de-DE" altLang="zh-TW" dirty="0"/>
          </a:p>
        </p:txBody>
      </p:sp>
      <p:pic>
        <p:nvPicPr>
          <p:cNvPr id="69636" name="il_fi" descr="cartoon-goodmic"/>
          <p:cNvPicPr>
            <a:picLocks noChangeAspect="1" noChangeArrowheads="1"/>
          </p:cNvPicPr>
          <p:nvPr/>
        </p:nvPicPr>
        <p:blipFill>
          <a:blip r:embed="rId2" cstate="print"/>
          <a:srcRect/>
          <a:stretch>
            <a:fillRect/>
          </a:stretch>
        </p:blipFill>
        <p:spPr bwMode="auto">
          <a:xfrm>
            <a:off x="371061" y="609600"/>
            <a:ext cx="8057322" cy="5830957"/>
          </a:xfrm>
          <a:prstGeom prst="rect">
            <a:avLst/>
          </a:prstGeom>
          <a:noFill/>
          <a:ln w="9525">
            <a:noFill/>
            <a:miter lim="800000"/>
            <a:headEnd/>
            <a:tailEnd/>
          </a:ln>
        </p:spPr>
      </p:pic>
      <p:pic>
        <p:nvPicPr>
          <p:cNvPr id="69637" name="il_fi" descr="Presentation-pitfalls"/>
          <p:cNvPicPr>
            <a:picLocks noChangeAspect="1" noChangeArrowheads="1"/>
          </p:cNvPicPr>
          <p:nvPr/>
        </p:nvPicPr>
        <p:blipFill>
          <a:blip r:embed="rId3" cstate="print"/>
          <a:srcRect/>
          <a:stretch>
            <a:fillRect/>
          </a:stretch>
        </p:blipFill>
        <p:spPr bwMode="auto">
          <a:xfrm>
            <a:off x="1948071" y="1"/>
            <a:ext cx="4823790" cy="66393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wedge">
                                      <p:cBhvr>
                                        <p:cTn id="7" dur="2000"/>
                                        <p:tgtEl>
                                          <p:spTgt spid="6963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wedge">
                                      <p:cBhvr>
                                        <p:cTn id="12" dur="2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p>
            <a:pPr>
              <a:defRPr/>
            </a:pPr>
            <a:endParaRPr lang="de-DE" altLang="zh-TW" dirty="0"/>
          </a:p>
        </p:txBody>
      </p:sp>
      <p:pic>
        <p:nvPicPr>
          <p:cNvPr id="70658" name="il_fi" descr="to-be-continued"/>
          <p:cNvPicPr>
            <a:picLocks noChangeAspect="1" noChangeArrowheads="1"/>
          </p:cNvPicPr>
          <p:nvPr/>
        </p:nvPicPr>
        <p:blipFill>
          <a:blip r:embed="rId2" cstate="print"/>
          <a:srcRect/>
          <a:stretch>
            <a:fillRect/>
          </a:stretch>
        </p:blipFill>
        <p:spPr bwMode="auto">
          <a:xfrm>
            <a:off x="0" y="768626"/>
            <a:ext cx="9143999" cy="520810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779BAA94-CD8E-4379-AEA9-3659A3468923}" type="slidenum">
              <a:rPr lang="de-DE" altLang="zh-TW" smtClean="0"/>
              <a:pPr>
                <a:defRPr/>
              </a:pPr>
              <a:t>33</a:t>
            </a:fld>
            <a:endParaRPr lang="de-DE" altLang="zh-TW"/>
          </a:p>
        </p:txBody>
      </p:sp>
      <p:sp>
        <p:nvSpPr>
          <p:cNvPr id="3" name="矩形 2"/>
          <p:cNvSpPr/>
          <p:nvPr/>
        </p:nvSpPr>
        <p:spPr>
          <a:xfrm>
            <a:off x="702365" y="967409"/>
            <a:ext cx="7460974" cy="4401205"/>
          </a:xfrm>
          <a:prstGeom prst="rect">
            <a:avLst/>
          </a:prstGeom>
        </p:spPr>
        <p:txBody>
          <a:bodyPr wrap="square">
            <a:spAutoFit/>
          </a:bodyPr>
          <a:lstStyle/>
          <a:p>
            <a:pPr eaLnBrk="1" hangingPunct="1"/>
            <a:r>
              <a:rPr lang="de-DE" altLang="zh-TW" sz="4000" b="1" dirty="0" smtClean="0">
                <a:solidFill>
                  <a:srgbClr val="0070C0"/>
                </a:solidFill>
                <a:ea typeface="新細明體" charset="-120"/>
              </a:rPr>
              <a:t>Outline</a:t>
            </a:r>
          </a:p>
          <a:p>
            <a:pPr eaLnBrk="1" hangingPunct="1"/>
            <a:endParaRPr lang="de-DE" altLang="zh-TW" sz="4000" b="1" dirty="0" smtClean="0">
              <a:solidFill>
                <a:srgbClr val="0070C0"/>
              </a:solidFill>
              <a:ea typeface="新細明體" charset="-120"/>
            </a:endParaRPr>
          </a:p>
          <a:p>
            <a:pPr eaLnBrk="1" hangingPunct="1">
              <a:buFont typeface="Wingdings" pitchFamily="2" charset="2"/>
              <a:buChar char="n"/>
            </a:pPr>
            <a:r>
              <a:rPr lang="de-DE" altLang="zh-TW" sz="4000" dirty="0" smtClean="0">
                <a:ea typeface="新細明體" charset="-120"/>
              </a:rPr>
              <a:t>Introduction &amp; Conclusion</a:t>
            </a:r>
          </a:p>
          <a:p>
            <a:pPr eaLnBrk="1" hangingPunct="1">
              <a:buFont typeface="Wingdings" pitchFamily="2" charset="2"/>
              <a:buChar char="n"/>
            </a:pPr>
            <a:r>
              <a:rPr lang="de-DE" altLang="zh-TW" sz="4000" dirty="0" smtClean="0">
                <a:ea typeface="新細明體" charset="-120"/>
              </a:rPr>
              <a:t>PPT Layout and Graphs</a:t>
            </a:r>
          </a:p>
          <a:p>
            <a:pPr eaLnBrk="1" hangingPunct="1">
              <a:buFont typeface="Wingdings" pitchFamily="2" charset="2"/>
              <a:buChar char="n"/>
            </a:pPr>
            <a:r>
              <a:rPr lang="de-DE" altLang="zh-TW" sz="4000" dirty="0" smtClean="0">
                <a:ea typeface="新細明體" charset="-120"/>
              </a:rPr>
              <a:t>Other Visual Aids</a:t>
            </a:r>
          </a:p>
          <a:p>
            <a:pPr eaLnBrk="1" hangingPunct="1">
              <a:buFont typeface="Wingdings" pitchFamily="2" charset="2"/>
              <a:buChar char="n"/>
            </a:pPr>
            <a:r>
              <a:rPr lang="de-DE" altLang="zh-TW" sz="4000" dirty="0" smtClean="0">
                <a:ea typeface="新細明體" charset="-120"/>
              </a:rPr>
              <a:t>Nonverbal Delivery</a:t>
            </a:r>
          </a:p>
          <a:p>
            <a:pPr eaLnBrk="1" hangingPunct="1">
              <a:buFont typeface="Wingdings" pitchFamily="2" charset="2"/>
              <a:buChar char="n"/>
            </a:pPr>
            <a:r>
              <a:rPr lang="de-DE" altLang="zh-TW" sz="4000" dirty="0" smtClean="0">
                <a:ea typeface="新細明體" charset="-120"/>
              </a:rPr>
              <a:t>The Presentation Day</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endParaRPr lang="en-US" altLang="zh-TW" sz="4800" b="1" dirty="0" smtClean="0"/>
          </a:p>
          <a:p>
            <a:pPr>
              <a:buNone/>
            </a:pPr>
            <a:r>
              <a:rPr lang="en-US" altLang="zh-TW" sz="4800" b="1" dirty="0" smtClean="0"/>
              <a:t>  Introduction &amp; Conclusion</a:t>
            </a:r>
            <a:endParaRPr lang="zh-TW" altLang="en-US" sz="4800" b="1" dirty="0"/>
          </a:p>
        </p:txBody>
      </p:sp>
      <p:sp>
        <p:nvSpPr>
          <p:cNvPr id="4" name="頁尾版面配置區 3"/>
          <p:cNvSpPr>
            <a:spLocks noGrp="1"/>
          </p:cNvSpPr>
          <p:nvPr>
            <p:ph type="ftr" sz="quarter" idx="10"/>
          </p:nvPr>
        </p:nvSpPr>
        <p:spPr/>
        <p:txBody>
          <a:bodyPr/>
          <a:lstStyle/>
          <a:p>
            <a:pPr>
              <a:defRPr/>
            </a:pPr>
            <a:endParaRPr lang="de-DE" altLang="zh-TW" dirty="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r>
              <a:rPr lang="de-DE" altLang="zh-TW" dirty="0" smtClean="0"/>
              <a:t>Introduction</a:t>
            </a:r>
          </a:p>
        </p:txBody>
      </p:sp>
      <p:sp>
        <p:nvSpPr>
          <p:cNvPr id="13315" name="Rectangle 2"/>
          <p:cNvSpPr>
            <a:spLocks noGrp="1" noChangeArrowheads="1"/>
          </p:cNvSpPr>
          <p:nvPr>
            <p:ph type="title"/>
          </p:nvPr>
        </p:nvSpPr>
        <p:spPr>
          <a:xfrm>
            <a:off x="314325" y="692330"/>
            <a:ext cx="8515350" cy="679269"/>
          </a:xfrm>
        </p:spPr>
        <p:txBody>
          <a:bodyPr/>
          <a:lstStyle/>
          <a:p>
            <a:pPr eaLnBrk="1" hangingPunct="1"/>
            <a:r>
              <a:rPr lang="de-DE" altLang="zh-TW" sz="3600" dirty="0" smtClean="0">
                <a:ea typeface="新細明體" charset="-120"/>
              </a:rPr>
              <a:t>Introduction</a:t>
            </a:r>
          </a:p>
        </p:txBody>
      </p:sp>
      <p:sp>
        <p:nvSpPr>
          <p:cNvPr id="13316" name="Rectangle 3"/>
          <p:cNvSpPr>
            <a:spLocks noChangeArrowheads="1"/>
          </p:cNvSpPr>
          <p:nvPr/>
        </p:nvSpPr>
        <p:spPr bwMode="gray">
          <a:xfrm>
            <a:off x="329202" y="1502365"/>
            <a:ext cx="8488363" cy="79669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3200" b="1" dirty="0" smtClean="0">
                <a:solidFill>
                  <a:schemeClr val="bg1"/>
                </a:solidFill>
                <a:ea typeface="新細明體" charset="-120"/>
              </a:rPr>
              <a:t>Quotation</a:t>
            </a:r>
            <a:endParaRPr lang="de-DE" altLang="zh-TW" sz="3200" b="1" dirty="0">
              <a:solidFill>
                <a:schemeClr val="bg1"/>
              </a:solidFill>
              <a:ea typeface="新細明體" charset="-120"/>
            </a:endParaRPr>
          </a:p>
        </p:txBody>
      </p:sp>
      <p:sp>
        <p:nvSpPr>
          <p:cNvPr id="13317" name="Rectangle 5"/>
          <p:cNvSpPr>
            <a:spLocks noGrp="1" noChangeArrowheads="1"/>
          </p:cNvSpPr>
          <p:nvPr>
            <p:ph type="body" idx="1"/>
          </p:nvPr>
        </p:nvSpPr>
        <p:spPr>
          <a:xfrm>
            <a:off x="342900" y="2560320"/>
            <a:ext cx="8480425" cy="3448594"/>
          </a:xfrm>
          <a:noFill/>
        </p:spPr>
        <p:txBody>
          <a:bodyPr/>
          <a:lstStyle/>
          <a:p>
            <a:pPr marL="514350" indent="-514350" eaLnBrk="1" hangingPunct="1">
              <a:lnSpc>
                <a:spcPct val="90000"/>
              </a:lnSpc>
              <a:spcBef>
                <a:spcPct val="20000"/>
              </a:spcBef>
              <a:buNone/>
            </a:pPr>
            <a:r>
              <a:rPr lang="de-DE" altLang="zh-TW" sz="2400" dirty="0" smtClean="0">
                <a:ea typeface="新細明體" charset="-120"/>
              </a:rPr>
              <a:t>      </a:t>
            </a:r>
            <a:r>
              <a:rPr lang="de-DE" altLang="zh-TW" sz="3200" dirty="0" smtClean="0">
                <a:ea typeface="新細明體" charset="-120"/>
              </a:rPr>
              <a:t>President John F. Kennedy once said, “The United States must move very fast to even stand still.” Since President Kennedy made that observation over twenty years ago, the advances in technology have made it even more important for this country to prepare its students for a competitive world.</a:t>
            </a:r>
          </a:p>
          <a:p>
            <a:pPr marL="514350" indent="-514350" eaLnBrk="1" hangingPunct="1">
              <a:lnSpc>
                <a:spcPct val="90000"/>
              </a:lnSpc>
              <a:spcBef>
                <a:spcPct val="20000"/>
              </a:spcBef>
              <a:buNone/>
            </a:pPr>
            <a:endParaRPr lang="de-DE" altLang="zh-TW" sz="2400" dirty="0" smtClean="0">
              <a:ea typeface="新細明體" charset="-120"/>
            </a:endParaRPr>
          </a:p>
          <a:p>
            <a:pPr marL="514350" indent="-514350" eaLnBrk="1" hangingPunct="1">
              <a:lnSpc>
                <a:spcPct val="90000"/>
              </a:lnSpc>
              <a:spcBef>
                <a:spcPct val="20000"/>
              </a:spcBef>
              <a:buNone/>
            </a:pPr>
            <a:endParaRPr lang="de-DE" altLang="zh-TW" sz="2400" dirty="0" smtClean="0">
              <a:ea typeface="新細明體" charset="-120"/>
            </a:endParaRPr>
          </a:p>
        </p:txBody>
      </p:sp>
      <p:sp>
        <p:nvSpPr>
          <p:cNvPr id="13319" name="Rectangle 8"/>
          <p:cNvSpPr>
            <a:spLocks noChangeArrowheads="1"/>
          </p:cNvSpPr>
          <p:nvPr/>
        </p:nvSpPr>
        <p:spPr bwMode="auto">
          <a:xfrm>
            <a:off x="18669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5303520"/>
            <a:ext cx="8480425" cy="944880"/>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dissolve">
                                      <p:cBhvr>
                                        <p:cTn id="7" dur="500"/>
                                        <p:tgtEl>
                                          <p:spTgt spid="13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r>
              <a:rPr lang="de-DE" altLang="zh-TW" dirty="0" smtClean="0"/>
              <a:t>Introduction</a:t>
            </a:r>
          </a:p>
        </p:txBody>
      </p:sp>
      <p:sp>
        <p:nvSpPr>
          <p:cNvPr id="13315" name="Rectangle 2"/>
          <p:cNvSpPr>
            <a:spLocks noGrp="1" noChangeArrowheads="1"/>
          </p:cNvSpPr>
          <p:nvPr>
            <p:ph type="title"/>
          </p:nvPr>
        </p:nvSpPr>
        <p:spPr>
          <a:xfrm>
            <a:off x="314325" y="770708"/>
            <a:ext cx="8515350" cy="757645"/>
          </a:xfrm>
        </p:spPr>
        <p:txBody>
          <a:bodyPr/>
          <a:lstStyle/>
          <a:p>
            <a:pPr eaLnBrk="1" hangingPunct="1"/>
            <a:r>
              <a:rPr lang="de-DE" altLang="zh-TW" sz="3600" dirty="0" smtClean="0">
                <a:ea typeface="新細明體" charset="-120"/>
              </a:rPr>
              <a:t>                                      Introduction</a:t>
            </a:r>
            <a:r>
              <a:rPr lang="de-DE" altLang="zh-TW" dirty="0" smtClean="0">
                <a:ea typeface="新細明體" charset="-120"/>
              </a:rPr>
              <a:t>—cont.</a:t>
            </a:r>
          </a:p>
        </p:txBody>
      </p:sp>
      <p:sp>
        <p:nvSpPr>
          <p:cNvPr id="13319" name="Rectangle 8"/>
          <p:cNvSpPr>
            <a:spLocks noChangeArrowheads="1"/>
          </p:cNvSpPr>
          <p:nvPr/>
        </p:nvSpPr>
        <p:spPr bwMode="auto">
          <a:xfrm>
            <a:off x="18669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5303520"/>
            <a:ext cx="8480425" cy="944880"/>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
        <p:nvSpPr>
          <p:cNvPr id="10" name="矩形 9"/>
          <p:cNvSpPr/>
          <p:nvPr/>
        </p:nvSpPr>
        <p:spPr>
          <a:xfrm>
            <a:off x="640080" y="2730135"/>
            <a:ext cx="8122920" cy="1865126"/>
          </a:xfrm>
          <a:prstGeom prst="rect">
            <a:avLst/>
          </a:prstGeom>
        </p:spPr>
        <p:txBody>
          <a:bodyPr wrap="square">
            <a:spAutoFit/>
          </a:bodyPr>
          <a:lstStyle/>
          <a:p>
            <a:pPr eaLnBrk="1" hangingPunct="1">
              <a:lnSpc>
                <a:spcPct val="90000"/>
              </a:lnSpc>
              <a:spcBef>
                <a:spcPct val="20000"/>
              </a:spcBef>
            </a:pPr>
            <a:r>
              <a:rPr lang="de-DE" altLang="zh-TW" sz="3200" dirty="0" smtClean="0">
                <a:ea typeface="新細明體" charset="-120"/>
              </a:rPr>
              <a:t>How lucky are we here today to be at this great location?  Is there anything better than getting a day off from work to come listen to a speech? </a:t>
            </a:r>
          </a:p>
        </p:txBody>
      </p:sp>
      <p:sp>
        <p:nvSpPr>
          <p:cNvPr id="12" name="Rectangle 3"/>
          <p:cNvSpPr>
            <a:spLocks noGrp="1" noChangeArrowheads="1"/>
          </p:cNvSpPr>
          <p:nvPr>
            <p:ph idx="1"/>
          </p:nvPr>
        </p:nvSpPr>
        <p:spPr bwMode="gray">
          <a:xfrm>
            <a:off x="319088" y="1711325"/>
            <a:ext cx="8524875" cy="744492"/>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buNone/>
            </a:pPr>
            <a:r>
              <a:rPr lang="de-DE" altLang="zh-TW" sz="3200" b="1" dirty="0" smtClean="0">
                <a:solidFill>
                  <a:schemeClr val="bg1"/>
                </a:solidFill>
                <a:ea typeface="新細明體" charset="-120"/>
              </a:rPr>
              <a:t>Rhetorical Question</a:t>
            </a:r>
            <a:endParaRPr lang="de-DE" altLang="zh-TW" sz="3200" b="1" dirty="0">
              <a:solidFill>
                <a:schemeClr val="bg1"/>
              </a:solidFill>
              <a:ea typeface="新細明體" charset="-12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0451" y="587829"/>
            <a:ext cx="8515350" cy="718457"/>
          </a:xfrm>
        </p:spPr>
        <p:txBody>
          <a:bodyPr/>
          <a:lstStyle/>
          <a:p>
            <a:r>
              <a:rPr lang="en-US" altLang="zh-TW" sz="3600" dirty="0" smtClean="0"/>
              <a:t>                                     Introduction</a:t>
            </a:r>
            <a:r>
              <a:rPr lang="en-US" altLang="zh-TW" dirty="0" smtClean="0"/>
              <a:t>—cont.</a:t>
            </a:r>
            <a:endParaRPr lang="zh-TW" altLang="en-US" dirty="0"/>
          </a:p>
        </p:txBody>
      </p:sp>
      <p:sp>
        <p:nvSpPr>
          <p:cNvPr id="3" name="內容版面配置區 2"/>
          <p:cNvSpPr>
            <a:spLocks noGrp="1"/>
          </p:cNvSpPr>
          <p:nvPr>
            <p:ph idx="1"/>
          </p:nvPr>
        </p:nvSpPr>
        <p:spPr/>
        <p:txBody>
          <a:bodyPr/>
          <a:lstStyle/>
          <a:p>
            <a:pPr>
              <a:buNone/>
            </a:pPr>
            <a:r>
              <a:rPr lang="de-DE" altLang="zh-TW" b="1" dirty="0" smtClean="0">
                <a:solidFill>
                  <a:schemeClr val="bg1"/>
                </a:solidFill>
                <a:ea typeface="新細明體" charset="-120"/>
              </a:rPr>
              <a:t>historical references</a:t>
            </a:r>
          </a:p>
          <a:p>
            <a:pPr marL="514350" indent="-514350" eaLnBrk="1" hangingPunct="1">
              <a:lnSpc>
                <a:spcPct val="90000"/>
              </a:lnSpc>
              <a:spcBef>
                <a:spcPct val="20000"/>
              </a:spcBef>
              <a:buNone/>
            </a:pPr>
            <a:r>
              <a:rPr lang="de-DE" altLang="zh-TW" sz="2400" dirty="0" smtClean="0">
                <a:ea typeface="新細明體" charset="-120"/>
              </a:rPr>
              <a:t>      </a:t>
            </a:r>
            <a:r>
              <a:rPr lang="de-DE" altLang="zh-TW" sz="2800" dirty="0" smtClean="0">
                <a:ea typeface="新細明體" charset="-120"/>
              </a:rPr>
              <a:t>Forty years ago when I graduatged from high school, the world was a different place than it is for graduates today. Computers had not taken over the world. Students did not live in fear of the world ending in nuclear disaster.</a:t>
            </a:r>
          </a:p>
          <a:p>
            <a:pPr marL="514350" indent="-514350" eaLnBrk="1" hangingPunct="1">
              <a:lnSpc>
                <a:spcPct val="90000"/>
              </a:lnSpc>
              <a:spcBef>
                <a:spcPct val="20000"/>
              </a:spcBef>
              <a:buNone/>
            </a:pPr>
            <a:endParaRPr lang="de-DE" altLang="zh-TW" sz="2800" dirty="0" smtClean="0">
              <a:ea typeface="新細明體" charset="-120"/>
            </a:endParaRPr>
          </a:p>
          <a:p>
            <a:pPr marL="514350" indent="-514350" eaLnBrk="1" hangingPunct="1">
              <a:lnSpc>
                <a:spcPct val="90000"/>
              </a:lnSpc>
              <a:spcBef>
                <a:spcPct val="20000"/>
              </a:spcBef>
              <a:buNone/>
            </a:pPr>
            <a:r>
              <a:rPr lang="de-DE" altLang="zh-TW" sz="2800" dirty="0" smtClean="0">
                <a:ea typeface="新細明體" charset="-120"/>
              </a:rPr>
              <a:t>     Five score years ago, a great American, in whose symbolic shadow we stand today, signed the Emancipation Proclamation.</a:t>
            </a:r>
            <a:endParaRPr lang="zh-TW" altLang="en-US" sz="2800" dirty="0"/>
          </a:p>
        </p:txBody>
      </p:sp>
      <p:sp>
        <p:nvSpPr>
          <p:cNvPr id="4" name="頁尾版面配置區 3"/>
          <p:cNvSpPr>
            <a:spLocks noGrp="1"/>
          </p:cNvSpPr>
          <p:nvPr>
            <p:ph type="ftr" sz="quarter" idx="10"/>
          </p:nvPr>
        </p:nvSpPr>
        <p:spPr>
          <a:xfrm>
            <a:off x="315414" y="6309360"/>
            <a:ext cx="2762250" cy="373154"/>
          </a:xfrm>
        </p:spPr>
        <p:txBody>
          <a:bodyPr/>
          <a:lstStyle/>
          <a:p>
            <a:pPr>
              <a:defRPr/>
            </a:pPr>
            <a:r>
              <a:rPr lang="de-DE" altLang="zh-TW" dirty="0" smtClean="0"/>
              <a:t>Introduction</a:t>
            </a:r>
            <a:endParaRPr lang="de-DE" altLang="zh-TW" dirty="0"/>
          </a:p>
        </p:txBody>
      </p:sp>
      <p:sp>
        <p:nvSpPr>
          <p:cNvPr id="5" name="Rectangle 3"/>
          <p:cNvSpPr>
            <a:spLocks noChangeArrowheads="1"/>
          </p:cNvSpPr>
          <p:nvPr/>
        </p:nvSpPr>
        <p:spPr bwMode="gray">
          <a:xfrm>
            <a:off x="198573" y="1332412"/>
            <a:ext cx="8488363" cy="71845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3200" b="1" dirty="0" smtClean="0">
                <a:solidFill>
                  <a:schemeClr val="bg1"/>
                </a:solidFill>
                <a:ea typeface="新細明體" charset="-120"/>
              </a:rPr>
              <a:t>Personal and historical references</a:t>
            </a:r>
            <a:endParaRPr lang="de-DE" altLang="zh-TW" sz="3200" b="1" dirty="0">
              <a:solidFill>
                <a:schemeClr val="bg1"/>
              </a:solidFill>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r>
              <a:rPr lang="de-DE" altLang="zh-TW" dirty="0" smtClean="0"/>
              <a:t>Introduction</a:t>
            </a:r>
          </a:p>
        </p:txBody>
      </p:sp>
      <p:sp>
        <p:nvSpPr>
          <p:cNvPr id="13315" name="Rectangle 2"/>
          <p:cNvSpPr>
            <a:spLocks noGrp="1" noChangeArrowheads="1"/>
          </p:cNvSpPr>
          <p:nvPr>
            <p:ph type="title"/>
          </p:nvPr>
        </p:nvSpPr>
        <p:spPr>
          <a:xfrm>
            <a:off x="275136" y="731520"/>
            <a:ext cx="8515350" cy="666204"/>
          </a:xfrm>
        </p:spPr>
        <p:txBody>
          <a:bodyPr/>
          <a:lstStyle/>
          <a:p>
            <a:pPr eaLnBrk="1" hangingPunct="1"/>
            <a:r>
              <a:rPr lang="de-DE" altLang="zh-TW" sz="3600" dirty="0" smtClean="0">
                <a:ea typeface="新細明體" charset="-120"/>
              </a:rPr>
              <a:t>                                      Introduction</a:t>
            </a:r>
            <a:r>
              <a:rPr lang="de-DE" altLang="zh-TW" dirty="0" smtClean="0">
                <a:ea typeface="新細明體" charset="-120"/>
              </a:rPr>
              <a:t>—cont.</a:t>
            </a:r>
          </a:p>
        </p:txBody>
      </p:sp>
      <p:sp>
        <p:nvSpPr>
          <p:cNvPr id="13320" name="Rectangle 9"/>
          <p:cNvSpPr>
            <a:spLocks noChangeArrowheads="1"/>
          </p:cNvSpPr>
          <p:nvPr/>
        </p:nvSpPr>
        <p:spPr bwMode="auto">
          <a:xfrm>
            <a:off x="342900" y="5303520"/>
            <a:ext cx="8480425" cy="944880"/>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
        <p:nvSpPr>
          <p:cNvPr id="9" name="Rectangle 3"/>
          <p:cNvSpPr>
            <a:spLocks noChangeArrowheads="1"/>
          </p:cNvSpPr>
          <p:nvPr/>
        </p:nvSpPr>
        <p:spPr bwMode="gray">
          <a:xfrm>
            <a:off x="368935" y="1645920"/>
            <a:ext cx="8488363" cy="875211"/>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3600" b="1" dirty="0" smtClean="0">
                <a:solidFill>
                  <a:srgbClr val="FFFFFF"/>
                </a:solidFill>
                <a:ea typeface="新細明體" charset="-120"/>
              </a:rPr>
              <a:t>Humor</a:t>
            </a:r>
            <a:r>
              <a:rPr lang="de-DE" altLang="zh-TW" sz="2400" b="1" dirty="0" smtClean="0">
                <a:solidFill>
                  <a:srgbClr val="FFFFFF"/>
                </a:solidFill>
                <a:ea typeface="新細明體" charset="-120"/>
              </a:rPr>
              <a:t> </a:t>
            </a:r>
            <a:endParaRPr lang="de-DE" altLang="zh-TW" b="1" dirty="0">
              <a:solidFill>
                <a:schemeClr val="bg1"/>
              </a:solidFill>
              <a:ea typeface="新細明體" charset="-120"/>
            </a:endParaRPr>
          </a:p>
        </p:txBody>
      </p:sp>
      <p:sp>
        <p:nvSpPr>
          <p:cNvPr id="11" name="矩形 10"/>
          <p:cNvSpPr/>
          <p:nvPr/>
        </p:nvSpPr>
        <p:spPr>
          <a:xfrm>
            <a:off x="431075" y="2743200"/>
            <a:ext cx="8408126" cy="3194721"/>
          </a:xfrm>
          <a:prstGeom prst="rect">
            <a:avLst/>
          </a:prstGeom>
        </p:spPr>
        <p:txBody>
          <a:bodyPr wrap="square">
            <a:spAutoFit/>
          </a:bodyPr>
          <a:lstStyle/>
          <a:p>
            <a:pPr eaLnBrk="1" hangingPunct="1">
              <a:lnSpc>
                <a:spcPct val="90000"/>
              </a:lnSpc>
              <a:spcBef>
                <a:spcPct val="20000"/>
              </a:spcBef>
            </a:pPr>
            <a:r>
              <a:rPr lang="de-DE" altLang="zh-TW" sz="2800" dirty="0" smtClean="0">
                <a:ea typeface="新細明體" charset="-120"/>
              </a:rPr>
              <a:t>Many of us have enjoyed steak and eggs for breakfast. But have we ever thought about the roles of the chicken and the steer in our breakfast? They aren‘t the same. The chicken was </a:t>
            </a:r>
            <a:r>
              <a:rPr lang="de-DE" altLang="zh-TW" sz="2800" b="1" i="1" dirty="0" smtClean="0">
                <a:ea typeface="新細明體" charset="-120"/>
              </a:rPr>
              <a:t>involved</a:t>
            </a:r>
            <a:r>
              <a:rPr lang="de-DE" altLang="zh-TW" sz="2800" dirty="0" smtClean="0">
                <a:ea typeface="新細明體" charset="-120"/>
              </a:rPr>
              <a:t>, but the steer was definitely </a:t>
            </a:r>
            <a:r>
              <a:rPr lang="de-DE" altLang="zh-TW" sz="2800" b="1" i="1" dirty="0" smtClean="0">
                <a:ea typeface="新細明體" charset="-120"/>
              </a:rPr>
              <a:t>committed</a:t>
            </a:r>
            <a:r>
              <a:rPr lang="de-DE" altLang="zh-TW" sz="2800" dirty="0" smtClean="0">
                <a:ea typeface="新細明體" charset="-120"/>
              </a:rPr>
              <a:t> to feeding us! Often our commitment is more like the chicken‘s—we are involved in the process, but not really committed all the way.</a:t>
            </a:r>
          </a:p>
        </p:txBody>
      </p:sp>
      <p:sp>
        <p:nvSpPr>
          <p:cNvPr id="10" name="內容版面配置區 9"/>
          <p:cNvSpPr>
            <a:spLocks noGrp="1"/>
          </p:cNvSpPr>
          <p:nvPr>
            <p:ph idx="1"/>
          </p:nvPr>
        </p:nvSpPr>
        <p:spPr>
          <a:xfrm>
            <a:off x="352697" y="1619794"/>
            <a:ext cx="8491266" cy="888276"/>
          </a:xfrm>
        </p:spPr>
        <p:txBody>
          <a:bodyPr/>
          <a:lstStyle/>
          <a:p>
            <a:pPr>
              <a:buNone/>
            </a:pPr>
            <a:endParaRPr lang="zh-TW" alt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頁尾版面配置區 3"/>
          <p:cNvSpPr>
            <a:spLocks noGrp="1"/>
          </p:cNvSpPr>
          <p:nvPr>
            <p:ph type="ftr" sz="quarter" idx="10"/>
          </p:nvPr>
        </p:nvSpPr>
        <p:spPr>
          <a:noFill/>
        </p:spPr>
        <p:txBody>
          <a:bodyPr/>
          <a:lstStyle/>
          <a:p>
            <a:r>
              <a:rPr lang="de-DE" altLang="zh-TW" dirty="0" smtClean="0"/>
              <a:t>Introduction</a:t>
            </a:r>
          </a:p>
        </p:txBody>
      </p:sp>
      <p:sp>
        <p:nvSpPr>
          <p:cNvPr id="13315" name="Rectangle 2"/>
          <p:cNvSpPr>
            <a:spLocks noGrp="1" noChangeArrowheads="1"/>
          </p:cNvSpPr>
          <p:nvPr>
            <p:ph type="title"/>
          </p:nvPr>
        </p:nvSpPr>
        <p:spPr>
          <a:xfrm>
            <a:off x="314325" y="653142"/>
            <a:ext cx="8515350" cy="569233"/>
          </a:xfrm>
        </p:spPr>
        <p:txBody>
          <a:bodyPr/>
          <a:lstStyle/>
          <a:p>
            <a:pPr eaLnBrk="1" hangingPunct="1"/>
            <a:r>
              <a:rPr lang="de-DE" altLang="zh-TW" sz="3600" dirty="0" smtClean="0">
                <a:ea typeface="新細明體" charset="-120"/>
              </a:rPr>
              <a:t>                                      Introduction</a:t>
            </a:r>
            <a:r>
              <a:rPr lang="de-DE" altLang="zh-TW" dirty="0" smtClean="0">
                <a:ea typeface="新細明體" charset="-120"/>
              </a:rPr>
              <a:t>—cont.</a:t>
            </a:r>
          </a:p>
        </p:txBody>
      </p:sp>
      <p:sp>
        <p:nvSpPr>
          <p:cNvPr id="13316" name="Rectangle 3"/>
          <p:cNvSpPr>
            <a:spLocks noChangeArrowheads="1"/>
          </p:cNvSpPr>
          <p:nvPr/>
        </p:nvSpPr>
        <p:spPr bwMode="gray">
          <a:xfrm>
            <a:off x="250825" y="1423851"/>
            <a:ext cx="8488363" cy="757646"/>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r>
              <a:rPr lang="de-DE" altLang="zh-TW" sz="3600" b="1" dirty="0" smtClean="0">
                <a:solidFill>
                  <a:schemeClr val="bg1"/>
                </a:solidFill>
                <a:ea typeface="新細明體" charset="-120"/>
              </a:rPr>
              <a:t>Startling Statement</a:t>
            </a:r>
            <a:endParaRPr lang="de-DE" altLang="zh-TW" sz="3600" b="1" dirty="0">
              <a:solidFill>
                <a:schemeClr val="bg1"/>
              </a:solidFill>
              <a:ea typeface="新細明體" charset="-120"/>
            </a:endParaRPr>
          </a:p>
        </p:txBody>
      </p:sp>
      <p:sp>
        <p:nvSpPr>
          <p:cNvPr id="13317" name="Rectangle 5"/>
          <p:cNvSpPr>
            <a:spLocks noGrp="1" noChangeArrowheads="1"/>
          </p:cNvSpPr>
          <p:nvPr>
            <p:ph type="body" idx="1"/>
          </p:nvPr>
        </p:nvSpPr>
        <p:spPr>
          <a:xfrm>
            <a:off x="342900" y="2429690"/>
            <a:ext cx="8480425" cy="3331029"/>
          </a:xfrm>
          <a:noFill/>
        </p:spPr>
        <p:txBody>
          <a:bodyPr/>
          <a:lstStyle/>
          <a:p>
            <a:pPr marL="514350" indent="-514350" eaLnBrk="1" hangingPunct="1">
              <a:lnSpc>
                <a:spcPct val="90000"/>
              </a:lnSpc>
              <a:spcBef>
                <a:spcPct val="20000"/>
              </a:spcBef>
              <a:buNone/>
            </a:pPr>
            <a:r>
              <a:rPr lang="de-DE" altLang="zh-TW" sz="2400" dirty="0" smtClean="0">
                <a:ea typeface="新細明體" charset="-120"/>
              </a:rPr>
              <a:t>      </a:t>
            </a:r>
            <a:r>
              <a:rPr lang="de-DE" altLang="zh-TW" sz="3200" dirty="0" smtClean="0">
                <a:ea typeface="新細明體" charset="-120"/>
              </a:rPr>
              <a:t>Stop! Before you take another bite out of a peanut butter and jelly sandwich, think about the fact that it may be slowly killing you. How? Simple. There is a natural substance in peanuts known as aflatoxin that could cause cancer. But then, you ask, what in our food doesn‘t cause cancer?</a:t>
            </a:r>
          </a:p>
          <a:p>
            <a:pPr marL="514350" indent="-514350" eaLnBrk="1" hangingPunct="1">
              <a:lnSpc>
                <a:spcPct val="90000"/>
              </a:lnSpc>
              <a:spcBef>
                <a:spcPct val="20000"/>
              </a:spcBef>
              <a:buNone/>
            </a:pPr>
            <a:r>
              <a:rPr lang="de-DE" altLang="zh-TW" sz="3200" dirty="0" smtClean="0">
                <a:ea typeface="新細明體" charset="-120"/>
              </a:rPr>
              <a:t>       </a:t>
            </a:r>
          </a:p>
          <a:p>
            <a:pPr marL="514350" indent="-514350" eaLnBrk="1" hangingPunct="1">
              <a:lnSpc>
                <a:spcPct val="90000"/>
              </a:lnSpc>
              <a:spcBef>
                <a:spcPct val="20000"/>
              </a:spcBef>
              <a:buNone/>
            </a:pPr>
            <a:endParaRPr lang="de-DE" altLang="zh-TW" sz="2400" dirty="0" smtClean="0">
              <a:ea typeface="新細明體" charset="-120"/>
            </a:endParaRPr>
          </a:p>
          <a:p>
            <a:pPr marL="514350" indent="-514350" eaLnBrk="1" hangingPunct="1">
              <a:lnSpc>
                <a:spcPct val="90000"/>
              </a:lnSpc>
              <a:spcBef>
                <a:spcPct val="20000"/>
              </a:spcBef>
              <a:buNone/>
            </a:pPr>
            <a:endParaRPr lang="de-DE" altLang="zh-TW" sz="2400" dirty="0" smtClean="0">
              <a:ea typeface="新細明體" charset="-120"/>
            </a:endParaRPr>
          </a:p>
        </p:txBody>
      </p:sp>
      <p:sp>
        <p:nvSpPr>
          <p:cNvPr id="13319" name="Rectangle 8"/>
          <p:cNvSpPr>
            <a:spLocks noChangeArrowheads="1"/>
          </p:cNvSpPr>
          <p:nvPr/>
        </p:nvSpPr>
        <p:spPr bwMode="auto">
          <a:xfrm>
            <a:off x="186690" y="111760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13320" name="Rectangle 9"/>
          <p:cNvSpPr>
            <a:spLocks noChangeArrowheads="1"/>
          </p:cNvSpPr>
          <p:nvPr/>
        </p:nvSpPr>
        <p:spPr bwMode="auto">
          <a:xfrm>
            <a:off x="342900" y="4133850"/>
            <a:ext cx="8480425" cy="2114550"/>
          </a:xfrm>
          <a:prstGeom prst="rect">
            <a:avLst/>
          </a:prstGeom>
          <a:noFill/>
          <a:ln w="9525">
            <a:noFill/>
            <a:miter lim="800000"/>
            <a:headEnd/>
            <a:tailEnd/>
          </a:ln>
        </p:spPr>
        <p:txBody>
          <a:bodyPr lIns="0" rIns="0"/>
          <a:lstStyle/>
          <a:p>
            <a:pPr marL="190500" indent="-190500" eaLnBrk="1" hangingPunct="1">
              <a:spcBef>
                <a:spcPct val="20000"/>
              </a:spcBef>
              <a:buClr>
                <a:schemeClr val="accent1"/>
              </a:buClr>
            </a:pPr>
            <a:endParaRPr lang="de-DE" altLang="zh-TW" sz="1600" dirty="0">
              <a:ea typeface="新細明體" charset="-12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dissolve">
                                      <p:cBhvr>
                                        <p:cTn id="7" dur="500"/>
                                        <p:tgtEl>
                                          <p:spTgt spid="13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endParaRPr lang="en-US" altLang="zh-TW" dirty="0" smtClean="0"/>
          </a:p>
        </p:txBody>
      </p:sp>
      <p:sp>
        <p:nvSpPr>
          <p:cNvPr id="8195" name="Rectangle 3"/>
          <p:cNvSpPr>
            <a:spLocks noGrp="1" noChangeArrowheads="1"/>
          </p:cNvSpPr>
          <p:nvPr>
            <p:ph type="body" idx="1"/>
          </p:nvPr>
        </p:nvSpPr>
        <p:spPr/>
        <p:txBody>
          <a:bodyPr/>
          <a:lstStyle/>
          <a:p>
            <a:pPr eaLnBrk="1" hangingPunct="1">
              <a:buFont typeface="Wingdings" pitchFamily="2" charset="2"/>
              <a:buNone/>
            </a:pPr>
            <a:endParaRPr lang="en-US" altLang="zh-TW" dirty="0" smtClean="0"/>
          </a:p>
        </p:txBody>
      </p:sp>
      <p:pic>
        <p:nvPicPr>
          <p:cNvPr id="8196" name="圖片 4" descr="img109.jpg"/>
          <p:cNvPicPr>
            <a:picLocks noChangeAspect="1"/>
          </p:cNvPicPr>
          <p:nvPr/>
        </p:nvPicPr>
        <p:blipFill>
          <a:blip r:embed="rId2" cstate="print"/>
          <a:srcRect/>
          <a:stretch>
            <a:fillRect/>
          </a:stretch>
        </p:blipFill>
        <p:spPr bwMode="auto">
          <a:xfrm>
            <a:off x="0" y="463826"/>
            <a:ext cx="9144000" cy="6215270"/>
          </a:xfrm>
          <a:prstGeom prst="rect">
            <a:avLst/>
          </a:prstGeom>
          <a:noFill/>
          <a:ln w="9525">
            <a:noFill/>
            <a:miter lim="800000"/>
            <a:headEnd/>
            <a:tailEnd/>
          </a:ln>
        </p:spPr>
      </p:pic>
      <p:sp>
        <p:nvSpPr>
          <p:cNvPr id="5" name="爆炸 1 4"/>
          <p:cNvSpPr/>
          <p:nvPr/>
        </p:nvSpPr>
        <p:spPr bwMode="auto">
          <a:xfrm>
            <a:off x="291548" y="0"/>
            <a:ext cx="3829878" cy="2994991"/>
          </a:xfrm>
          <a:prstGeom prst="irregularSeal1">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 name="文字方塊 5"/>
          <p:cNvSpPr txBox="1"/>
          <p:nvPr/>
        </p:nvSpPr>
        <p:spPr>
          <a:xfrm>
            <a:off x="993914" y="1046923"/>
            <a:ext cx="2160104" cy="954107"/>
          </a:xfrm>
          <a:prstGeom prst="rect">
            <a:avLst/>
          </a:prstGeom>
          <a:noFill/>
        </p:spPr>
        <p:txBody>
          <a:bodyPr wrap="square" rtlCol="0">
            <a:spAutoFit/>
          </a:bodyPr>
          <a:lstStyle/>
          <a:p>
            <a:r>
              <a:rPr lang="en-US" altLang="zh-TW" sz="2800" b="1" dirty="0" smtClean="0">
                <a:solidFill>
                  <a:schemeClr val="bg1"/>
                </a:solidFill>
              </a:rPr>
              <a:t>Stage      	Fright</a:t>
            </a:r>
            <a:endParaRPr lang="zh-TW" altLang="en-US" sz="2800" b="1"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                                     Introduction</a:t>
            </a:r>
            <a:r>
              <a:rPr lang="en-US" altLang="zh-TW" dirty="0" smtClean="0"/>
              <a:t>—cont.</a:t>
            </a:r>
            <a:endParaRPr lang="zh-TW" altLang="en-US" dirty="0"/>
          </a:p>
        </p:txBody>
      </p:sp>
      <p:sp>
        <p:nvSpPr>
          <p:cNvPr id="4" name="頁尾版面配置區 3"/>
          <p:cNvSpPr>
            <a:spLocks noGrp="1"/>
          </p:cNvSpPr>
          <p:nvPr>
            <p:ph type="ftr" sz="quarter" idx="10"/>
          </p:nvPr>
        </p:nvSpPr>
        <p:spPr/>
        <p:txBody>
          <a:bodyPr/>
          <a:lstStyle/>
          <a:p>
            <a:pPr>
              <a:defRPr/>
            </a:pPr>
            <a:endParaRPr lang="de-DE" altLang="zh-TW" dirty="0"/>
          </a:p>
        </p:txBody>
      </p:sp>
      <p:sp>
        <p:nvSpPr>
          <p:cNvPr id="5" name="Rectangle 3"/>
          <p:cNvSpPr>
            <a:spLocks noGrp="1" noChangeArrowheads="1"/>
          </p:cNvSpPr>
          <p:nvPr>
            <p:ph idx="1"/>
          </p:nvPr>
        </p:nvSpPr>
        <p:spPr bwMode="gray">
          <a:xfrm>
            <a:off x="319088" y="1397727"/>
            <a:ext cx="8524875" cy="679267"/>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lstStyle/>
          <a:p>
            <a:pPr defTabSz="801688">
              <a:buNone/>
            </a:pPr>
            <a:r>
              <a:rPr lang="de-DE" altLang="zh-TW" sz="3600" b="1" dirty="0" smtClean="0">
                <a:solidFill>
                  <a:srgbClr val="FFFFFF"/>
                </a:solidFill>
                <a:ea typeface="新細明體" charset="-120"/>
              </a:rPr>
              <a:t>Incident </a:t>
            </a:r>
            <a:endParaRPr lang="de-DE" altLang="zh-TW" sz="3600" b="1" dirty="0">
              <a:solidFill>
                <a:schemeClr val="bg1"/>
              </a:solidFill>
              <a:ea typeface="新細明體" charset="-120"/>
            </a:endParaRPr>
          </a:p>
        </p:txBody>
      </p:sp>
      <p:sp>
        <p:nvSpPr>
          <p:cNvPr id="6" name="矩形 5"/>
          <p:cNvSpPr/>
          <p:nvPr/>
        </p:nvSpPr>
        <p:spPr>
          <a:xfrm>
            <a:off x="326571" y="2272937"/>
            <a:ext cx="8556172" cy="4488745"/>
          </a:xfrm>
          <a:prstGeom prst="rect">
            <a:avLst/>
          </a:prstGeom>
        </p:spPr>
        <p:txBody>
          <a:bodyPr wrap="square">
            <a:spAutoFit/>
          </a:bodyPr>
          <a:lstStyle/>
          <a:p>
            <a:pPr eaLnBrk="1" hangingPunct="1">
              <a:lnSpc>
                <a:spcPct val="90000"/>
              </a:lnSpc>
              <a:spcBef>
                <a:spcPct val="20000"/>
              </a:spcBef>
            </a:pPr>
            <a:r>
              <a:rPr lang="de-DE" altLang="zh-TW" sz="2800" dirty="0" smtClean="0">
                <a:ea typeface="新細明體" charset="-120"/>
              </a:rPr>
              <a:t>Last week a young boy was hovering near death in a hospital room across town. As his parents prepared to accept the fact their son would be with them only a few more hours, they made a decision which would help him live on. They decided to donate their son‘s organs so that others might live or at least live fuller lives. Today, two individuals are recipients of kidneys which will free them from dialysis machines, a woman is on her way to seeing again, and a young child will receive a liver which will save her from a rare disease.</a:t>
            </a:r>
            <a:r>
              <a:rPr lang="de-DE" altLang="zh-TW" sz="2800" b="1" dirty="0" smtClean="0">
                <a:ea typeface="新細明體" charset="-120"/>
              </a:rPr>
              <a:t>   </a:t>
            </a:r>
            <a:endParaRPr lang="de-DE" altLang="zh-TW" sz="2800" dirty="0" smtClean="0">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731520"/>
            <a:ext cx="8515350" cy="653143"/>
          </a:xfrm>
        </p:spPr>
        <p:txBody>
          <a:bodyPr/>
          <a:lstStyle/>
          <a:p>
            <a:r>
              <a:rPr lang="en-US" altLang="zh-TW" sz="3600" dirty="0" smtClean="0"/>
              <a:t>Conclusion</a:t>
            </a:r>
            <a:endParaRPr lang="zh-TW" altLang="en-US" sz="3600" dirty="0"/>
          </a:p>
        </p:txBody>
      </p:sp>
      <p:sp>
        <p:nvSpPr>
          <p:cNvPr id="3" name="內容版面配置區 2"/>
          <p:cNvSpPr>
            <a:spLocks noGrp="1"/>
          </p:cNvSpPr>
          <p:nvPr>
            <p:ph idx="1"/>
          </p:nvPr>
        </p:nvSpPr>
        <p:spPr>
          <a:xfrm>
            <a:off x="319088" y="1502228"/>
            <a:ext cx="8524875" cy="4558937"/>
          </a:xfrm>
        </p:spPr>
        <p:txBody>
          <a:bodyPr/>
          <a:lstStyle/>
          <a:p>
            <a:r>
              <a:rPr lang="en-US" altLang="zh-TW" sz="2800" b="1" dirty="0" smtClean="0"/>
              <a:t>Inform the audience you are about to close</a:t>
            </a:r>
          </a:p>
          <a:p>
            <a:r>
              <a:rPr lang="en-US" altLang="zh-TW" sz="2800" b="1" dirty="0" smtClean="0"/>
              <a:t>Summarize the major ideas</a:t>
            </a:r>
          </a:p>
          <a:p>
            <a:r>
              <a:rPr lang="en-US" altLang="zh-TW" sz="2800" b="1" dirty="0" smtClean="0"/>
              <a:t>Leave the audience with an idea to remember</a:t>
            </a:r>
          </a:p>
          <a:p>
            <a:endParaRPr lang="en-US" altLang="zh-TW" dirty="0" smtClean="0"/>
          </a:p>
          <a:p>
            <a:pPr>
              <a:buNone/>
            </a:pPr>
            <a:r>
              <a:rPr lang="en-US" altLang="zh-TW" dirty="0" smtClean="0"/>
              <a:t>     </a:t>
            </a:r>
            <a:r>
              <a:rPr lang="en-US" altLang="zh-TW" sz="2400" dirty="0" smtClean="0"/>
              <a:t>So next time you volunteer for a project or set a personal goal, think about the chicken and the steer. Are you going to be involved but give little of yourself, or are you going to be committed and give it everything you have? Success or failure can be the difference.</a:t>
            </a:r>
            <a:endParaRPr lang="zh-TW" altLang="en-US" sz="2400" dirty="0"/>
          </a:p>
        </p:txBody>
      </p:sp>
      <p:sp>
        <p:nvSpPr>
          <p:cNvPr id="4" name="頁尾版面配置區 3"/>
          <p:cNvSpPr>
            <a:spLocks noGrp="1"/>
          </p:cNvSpPr>
          <p:nvPr>
            <p:ph type="ftr" sz="quarter" idx="10"/>
          </p:nvPr>
        </p:nvSpPr>
        <p:spPr/>
        <p:txBody>
          <a:bodyPr/>
          <a:lstStyle/>
          <a:p>
            <a:pPr>
              <a:defRPr/>
            </a:pPr>
            <a:r>
              <a:rPr lang="de-DE" altLang="zh-TW" dirty="0" smtClean="0"/>
              <a:t>Conclusion</a:t>
            </a:r>
            <a:endParaRPr lang="de-DE" altLang="zh-TW"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sz="2800" dirty="0"/>
          </a:p>
        </p:txBody>
      </p:sp>
      <p:sp>
        <p:nvSpPr>
          <p:cNvPr id="3" name="內容版面配置區 2"/>
          <p:cNvSpPr>
            <a:spLocks noGrp="1"/>
          </p:cNvSpPr>
          <p:nvPr>
            <p:ph idx="1"/>
          </p:nvPr>
        </p:nvSpPr>
        <p:spPr/>
        <p:txBody>
          <a:bodyPr/>
          <a:lstStyle/>
          <a:p>
            <a:pPr>
              <a:buNone/>
            </a:pPr>
            <a:endParaRPr lang="en-US" altLang="zh-TW" sz="4800" dirty="0" smtClean="0"/>
          </a:p>
          <a:p>
            <a:pPr>
              <a:buNone/>
            </a:pPr>
            <a:r>
              <a:rPr lang="en-US" altLang="zh-TW" sz="4800" b="1" dirty="0" smtClean="0"/>
              <a:t>      PPT Layout &amp; Graphs</a:t>
            </a:r>
          </a:p>
          <a:p>
            <a:pPr>
              <a:buNone/>
            </a:pPr>
            <a:endParaRPr lang="en-US" altLang="zh-TW" dirty="0" smtClean="0"/>
          </a:p>
          <a:p>
            <a:pPr>
              <a:buNone/>
            </a:pPr>
            <a:endParaRPr lang="en-US" altLang="zh-TW" dirty="0" smtClean="0"/>
          </a:p>
          <a:p>
            <a:pPr>
              <a:buNone/>
            </a:pPr>
            <a:endParaRPr lang="en-US" altLang="zh-TW" dirty="0" smtClean="0"/>
          </a:p>
          <a:p>
            <a:pPr>
              <a:buNone/>
            </a:pPr>
            <a:endParaRPr lang="zh-TW" altLang="en-US" dirty="0"/>
          </a:p>
        </p:txBody>
      </p:sp>
      <p:sp>
        <p:nvSpPr>
          <p:cNvPr id="4" name="頁尾版面配置區 3"/>
          <p:cNvSpPr>
            <a:spLocks noGrp="1"/>
          </p:cNvSpPr>
          <p:nvPr>
            <p:ph type="ftr" sz="quarter" idx="10"/>
          </p:nvPr>
        </p:nvSpPr>
        <p:spPr/>
        <p:txBody>
          <a:bodyPr/>
          <a:lstStyle/>
          <a:p>
            <a:pPr>
              <a:defRPr/>
            </a:pPr>
            <a:endParaRPr lang="de-DE" altLang="zh-TW" dirty="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PPT Layout</a:t>
            </a:r>
            <a:endParaRPr lang="zh-TW" altLang="en-US" sz="3600" dirty="0"/>
          </a:p>
        </p:txBody>
      </p:sp>
      <p:sp>
        <p:nvSpPr>
          <p:cNvPr id="3" name="內容版面配置區 2"/>
          <p:cNvSpPr>
            <a:spLocks noGrp="1"/>
          </p:cNvSpPr>
          <p:nvPr>
            <p:ph idx="1"/>
          </p:nvPr>
        </p:nvSpPr>
        <p:spPr>
          <a:xfrm>
            <a:off x="319088" y="1333041"/>
            <a:ext cx="8524875" cy="4847421"/>
          </a:xfrm>
        </p:spPr>
        <p:txBody>
          <a:bodyPr/>
          <a:lstStyle/>
          <a:p>
            <a:r>
              <a:rPr lang="en-US" altLang="zh-TW" sz="3200" b="1" dirty="0" smtClean="0"/>
              <a:t>Font size and style</a:t>
            </a:r>
          </a:p>
          <a:p>
            <a:pPr>
              <a:buNone/>
            </a:pPr>
            <a:r>
              <a:rPr lang="en-US" altLang="zh-TW" sz="3200" b="1" dirty="0" smtClean="0"/>
              <a:t>     </a:t>
            </a:r>
            <a:r>
              <a:rPr lang="en-US" altLang="zh-TW" dirty="0" smtClean="0"/>
              <a:t>English Presentation Skills (20)</a:t>
            </a:r>
          </a:p>
          <a:p>
            <a:pPr>
              <a:buNone/>
            </a:pPr>
            <a:r>
              <a:rPr lang="en-US" altLang="zh-TW" sz="3200" dirty="0" smtClean="0"/>
              <a:t>     </a:t>
            </a:r>
            <a:r>
              <a:rPr lang="en-US" altLang="zh-TW" sz="2800" dirty="0" smtClean="0"/>
              <a:t>English Presentation Skills (28)</a:t>
            </a:r>
          </a:p>
          <a:p>
            <a:pPr>
              <a:buNone/>
            </a:pPr>
            <a:r>
              <a:rPr lang="en-US" altLang="zh-TW" sz="2800" dirty="0" smtClean="0"/>
              <a:t>      </a:t>
            </a:r>
            <a:r>
              <a:rPr lang="en-US" altLang="zh-TW" sz="3200" dirty="0" smtClean="0"/>
              <a:t>English Presentation Skills (32) </a:t>
            </a:r>
          </a:p>
          <a:p>
            <a:pPr>
              <a:buNone/>
            </a:pPr>
            <a:r>
              <a:rPr lang="en-US" altLang="zh-TW" sz="3200" b="1" dirty="0" smtClean="0"/>
              <a:t>     English Presentation Skills</a:t>
            </a:r>
          </a:p>
          <a:p>
            <a:r>
              <a:rPr lang="en-US" altLang="zh-TW" sz="3200" b="1" dirty="0" smtClean="0"/>
              <a:t> </a:t>
            </a:r>
            <a:r>
              <a:rPr lang="en-US" altLang="zh-TW" sz="3200" b="1" dirty="0" smtClean="0">
                <a:solidFill>
                  <a:srgbClr val="00B050"/>
                </a:solidFill>
              </a:rPr>
              <a:t>No</a:t>
            </a:r>
            <a:r>
              <a:rPr lang="en-US" altLang="zh-TW" sz="3200" b="1" dirty="0" smtClean="0"/>
              <a:t> </a:t>
            </a:r>
            <a:r>
              <a:rPr lang="en-US" altLang="zh-TW" sz="3200" b="1" dirty="0" smtClean="0">
                <a:solidFill>
                  <a:srgbClr val="F066DC"/>
                </a:solidFill>
              </a:rPr>
              <a:t>more</a:t>
            </a:r>
            <a:r>
              <a:rPr lang="en-US" altLang="zh-TW" sz="3200" b="1" dirty="0" smtClean="0"/>
              <a:t> </a:t>
            </a:r>
            <a:r>
              <a:rPr lang="en-US" altLang="zh-TW" sz="3200" b="1" dirty="0" smtClean="0">
                <a:solidFill>
                  <a:srgbClr val="0099CC"/>
                </a:solidFill>
              </a:rPr>
              <a:t>than</a:t>
            </a:r>
            <a:r>
              <a:rPr lang="en-US" altLang="zh-TW" sz="3200" b="1" dirty="0" smtClean="0"/>
              <a:t> </a:t>
            </a:r>
            <a:r>
              <a:rPr lang="en-US" altLang="zh-TW" sz="3200" b="1" dirty="0" smtClean="0">
                <a:solidFill>
                  <a:srgbClr val="00B050"/>
                </a:solidFill>
              </a:rPr>
              <a:t>3(4)</a:t>
            </a:r>
            <a:r>
              <a:rPr lang="en-US" altLang="zh-TW" sz="3200" b="1" dirty="0" smtClean="0"/>
              <a:t> </a:t>
            </a:r>
            <a:r>
              <a:rPr lang="en-US" altLang="zh-TW" sz="3200" b="1" dirty="0" smtClean="0">
                <a:solidFill>
                  <a:srgbClr val="F066DC"/>
                </a:solidFill>
              </a:rPr>
              <a:t>Colors</a:t>
            </a:r>
            <a:r>
              <a:rPr lang="en-US" altLang="zh-TW" sz="3200" b="1" dirty="0" smtClean="0"/>
              <a:t> </a:t>
            </a:r>
            <a:r>
              <a:rPr lang="en-US" altLang="zh-TW" sz="3200" b="1" dirty="0" smtClean="0">
                <a:solidFill>
                  <a:srgbClr val="00B0F0"/>
                </a:solidFill>
              </a:rPr>
              <a:t>on</a:t>
            </a:r>
            <a:r>
              <a:rPr lang="en-US" altLang="zh-TW" sz="3200" b="1" dirty="0" smtClean="0"/>
              <a:t> </a:t>
            </a:r>
            <a:r>
              <a:rPr lang="en-US" altLang="zh-TW" sz="3200" b="1" dirty="0" smtClean="0">
                <a:solidFill>
                  <a:srgbClr val="00B050"/>
                </a:solidFill>
              </a:rPr>
              <a:t>one</a:t>
            </a:r>
            <a:r>
              <a:rPr lang="en-US" altLang="zh-TW" sz="3200" b="1" dirty="0" smtClean="0"/>
              <a:t> </a:t>
            </a:r>
            <a:r>
              <a:rPr lang="en-US" altLang="zh-TW" sz="3200" b="1" dirty="0" smtClean="0">
                <a:solidFill>
                  <a:srgbClr val="F066DC"/>
                </a:solidFill>
              </a:rPr>
              <a:t>page</a:t>
            </a:r>
          </a:p>
          <a:p>
            <a:r>
              <a:rPr lang="en-US" altLang="zh-TW" sz="3200" b="1" dirty="0" smtClean="0"/>
              <a:t>PPT Sample</a:t>
            </a:r>
          </a:p>
          <a:p>
            <a:r>
              <a:rPr lang="en-US" altLang="zh-TW" sz="1400" b="1" dirty="0" smtClean="0">
                <a:hlinkClick r:id="rId2" action="ppaction://hlinkpres?slideindex=1&amp;slidetitle="/>
              </a:rPr>
              <a:t>..\Documents\Speech\Visual Aids\</a:t>
            </a:r>
            <a:r>
              <a:rPr lang="zh-TW" altLang="en-US" sz="1400" b="1" dirty="0" smtClean="0">
                <a:hlinkClick r:id="rId2" action="ppaction://hlinkpres?slideindex=1&amp;slidetitle="/>
              </a:rPr>
              <a:t>葉力禎 </a:t>
            </a:r>
            <a:r>
              <a:rPr lang="en-US" altLang="zh-TW" sz="1400" b="1" dirty="0" smtClean="0">
                <a:hlinkClick r:id="rId2" action="ppaction://hlinkpres?slideindex=1&amp;slidetitle="/>
              </a:rPr>
              <a:t>visual aid-Login_in_Facebook.ppt</a:t>
            </a:r>
            <a:endParaRPr lang="en-US" altLang="zh-TW" sz="1400" b="1" dirty="0" smtClean="0"/>
          </a:p>
          <a:p>
            <a:pPr>
              <a:buNone/>
            </a:pPr>
            <a:endParaRPr lang="zh-TW" altLang="en-US" sz="3200" b="1" dirty="0"/>
          </a:p>
        </p:txBody>
      </p:sp>
      <p:sp>
        <p:nvSpPr>
          <p:cNvPr id="4" name="頁尾版面配置區 3"/>
          <p:cNvSpPr>
            <a:spLocks noGrp="1"/>
          </p:cNvSpPr>
          <p:nvPr>
            <p:ph type="ftr" sz="quarter" idx="10"/>
          </p:nvPr>
        </p:nvSpPr>
        <p:spPr/>
        <p:txBody>
          <a:bodyPr/>
          <a:lstStyle/>
          <a:p>
            <a:pPr>
              <a:defRPr/>
            </a:pPr>
            <a:endParaRPr lang="de-DE" altLang="zh-TW"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圖表 3"/>
          <p:cNvGraphicFramePr/>
          <p:nvPr>
            <p:extLst>
              <p:ext uri="{D42A27DB-BD31-4B8C-83A1-F6EECF244321}">
                <p14:modId xmlns:p14="http://schemas.microsoft.com/office/powerpoint/2010/main" val="3409977958"/>
              </p:ext>
            </p:extLst>
          </p:nvPr>
        </p:nvGraphicFramePr>
        <p:xfrm>
          <a:off x="539552" y="1005840"/>
          <a:ext cx="8136904" cy="523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文字方塊 4"/>
          <p:cNvSpPr txBox="1"/>
          <p:nvPr/>
        </p:nvSpPr>
        <p:spPr>
          <a:xfrm>
            <a:off x="1755653" y="444137"/>
            <a:ext cx="7388347" cy="615553"/>
          </a:xfrm>
          <a:prstGeom prst="rect">
            <a:avLst/>
          </a:prstGeom>
          <a:noFill/>
        </p:spPr>
        <p:txBody>
          <a:bodyPr wrap="square" rtlCol="0">
            <a:spAutoFit/>
          </a:bodyPr>
          <a:lstStyle/>
          <a:p>
            <a:r>
              <a:rPr lang="en-US" altLang="zh-TW" sz="3400" b="1" dirty="0" smtClean="0"/>
              <a:t>    Country of Origin of U.S. Latinos</a:t>
            </a:r>
            <a:endParaRPr lang="zh-TW" altLang="en-US" sz="3400" b="1" dirty="0"/>
          </a:p>
        </p:txBody>
      </p:sp>
      <p:sp>
        <p:nvSpPr>
          <p:cNvPr id="6" name="文字方塊 5"/>
          <p:cNvSpPr txBox="1"/>
          <p:nvPr/>
        </p:nvSpPr>
        <p:spPr>
          <a:xfrm>
            <a:off x="1755654" y="6121818"/>
            <a:ext cx="6363602" cy="369332"/>
          </a:xfrm>
          <a:prstGeom prst="rect">
            <a:avLst/>
          </a:prstGeom>
          <a:noFill/>
        </p:spPr>
        <p:txBody>
          <a:bodyPr wrap="none" rtlCol="0">
            <a:spAutoFit/>
          </a:bodyPr>
          <a:lstStyle/>
          <a:p>
            <a:r>
              <a:rPr lang="en-US" altLang="zh-TW" dirty="0" smtClean="0"/>
              <a:t>Source: By the author. Based on Statistical Abstract 2005: Table 40</a:t>
            </a:r>
          </a:p>
        </p:txBody>
      </p:sp>
    </p:spTree>
    <p:extLst>
      <p:ext uri="{BB962C8B-B14F-4D97-AF65-F5344CB8AC3E}">
        <p14:creationId xmlns:p14="http://schemas.microsoft.com/office/powerpoint/2010/main" val="1281920122"/>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圖表 1"/>
          <p:cNvGraphicFramePr/>
          <p:nvPr>
            <p:extLst>
              <p:ext uri="{D42A27DB-BD31-4B8C-83A1-F6EECF244321}">
                <p14:modId xmlns:p14="http://schemas.microsoft.com/office/powerpoint/2010/main" val="1479226876"/>
              </p:ext>
            </p:extLst>
          </p:nvPr>
        </p:nvGraphicFramePr>
        <p:xfrm>
          <a:off x="899592" y="966651"/>
          <a:ext cx="7488832" cy="5290457"/>
        </p:xfrm>
        <a:graphic>
          <a:graphicData uri="http://schemas.openxmlformats.org/drawingml/2006/chart">
            <c:chart xmlns:c="http://schemas.openxmlformats.org/drawingml/2006/chart" xmlns:r="http://schemas.openxmlformats.org/officeDocument/2006/relationships" r:id="rId2"/>
          </a:graphicData>
        </a:graphic>
      </p:graphicFrame>
      <p:sp>
        <p:nvSpPr>
          <p:cNvPr id="3" name="文字方塊 2"/>
          <p:cNvSpPr txBox="1"/>
          <p:nvPr/>
        </p:nvSpPr>
        <p:spPr>
          <a:xfrm>
            <a:off x="1071154" y="457200"/>
            <a:ext cx="7524206" cy="615553"/>
          </a:xfrm>
          <a:prstGeom prst="rect">
            <a:avLst/>
          </a:prstGeom>
          <a:noFill/>
        </p:spPr>
        <p:txBody>
          <a:bodyPr wrap="square" rtlCol="0">
            <a:spAutoFit/>
          </a:bodyPr>
          <a:lstStyle/>
          <a:p>
            <a:r>
              <a:rPr lang="en-US" altLang="zh-TW" sz="3400" b="1" dirty="0" smtClean="0"/>
              <a:t>Hours of Housework per Week</a:t>
            </a:r>
            <a:endParaRPr lang="zh-TW" altLang="en-US" sz="3400" b="1" dirty="0"/>
          </a:p>
        </p:txBody>
      </p:sp>
      <p:sp>
        <p:nvSpPr>
          <p:cNvPr id="4" name="文字方塊 3"/>
          <p:cNvSpPr txBox="1"/>
          <p:nvPr/>
        </p:nvSpPr>
        <p:spPr>
          <a:xfrm>
            <a:off x="0" y="6309320"/>
            <a:ext cx="9144000" cy="369332"/>
          </a:xfrm>
          <a:prstGeom prst="rect">
            <a:avLst/>
          </a:prstGeom>
          <a:noFill/>
        </p:spPr>
        <p:txBody>
          <a:bodyPr wrap="square" rtlCol="0">
            <a:spAutoFit/>
          </a:bodyPr>
          <a:lstStyle/>
          <a:p>
            <a:r>
              <a:rPr lang="en-US" altLang="zh-TW" dirty="0" smtClean="0"/>
              <a:t>Source: Based on </a:t>
            </a:r>
            <a:r>
              <a:rPr lang="en-US" altLang="zh-TW" dirty="0" err="1" smtClean="0"/>
              <a:t>Stapinsky</a:t>
            </a:r>
            <a:r>
              <a:rPr lang="en-US" altLang="zh-TW" dirty="0" smtClean="0"/>
              <a:t>, American Demographics, vol. 20, no. 11 (November 1998)</a:t>
            </a:r>
            <a:endParaRPr lang="zh-TW" altLang="en-US" dirty="0"/>
          </a:p>
        </p:txBody>
      </p:sp>
    </p:spTree>
    <p:extLst>
      <p:ext uri="{BB962C8B-B14F-4D97-AF65-F5344CB8AC3E}">
        <p14:creationId xmlns:p14="http://schemas.microsoft.com/office/powerpoint/2010/main" val="239620668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標題 1"/>
          <p:cNvSpPr>
            <a:spLocks noGrp="1"/>
          </p:cNvSpPr>
          <p:nvPr>
            <p:ph type="title"/>
          </p:nvPr>
        </p:nvSpPr>
        <p:spPr>
          <a:xfrm>
            <a:off x="313508" y="770709"/>
            <a:ext cx="8647611" cy="705394"/>
          </a:xfrm>
        </p:spPr>
        <p:txBody>
          <a:bodyPr/>
          <a:lstStyle/>
          <a:p>
            <a:pPr algn="l" eaLnBrk="1" hangingPunct="1"/>
            <a:r>
              <a:rPr lang="en-US" altLang="zh-TW" sz="3200" dirty="0" smtClean="0"/>
              <a:t>Line Graph of the Group’s Pre- &amp; Post Tests</a:t>
            </a:r>
            <a:endParaRPr lang="zh-TW" altLang="en-US" sz="3200" dirty="0" smtClean="0"/>
          </a:p>
        </p:txBody>
      </p:sp>
      <p:graphicFrame>
        <p:nvGraphicFramePr>
          <p:cNvPr id="1026" name="內容版面配置區 4"/>
          <p:cNvGraphicFramePr>
            <a:graphicFrameLocks noGrp="1"/>
          </p:cNvGraphicFramePr>
          <p:nvPr>
            <p:ph idx="1"/>
          </p:nvPr>
        </p:nvGraphicFramePr>
        <p:xfrm>
          <a:off x="457200" y="1566863"/>
          <a:ext cx="8229600" cy="5003800"/>
        </p:xfrm>
        <a:graphic>
          <a:graphicData uri="http://schemas.openxmlformats.org/presentationml/2006/ole">
            <mc:AlternateContent xmlns:mc="http://schemas.openxmlformats.org/markup-compatibility/2006">
              <mc:Choice xmlns:v="urn:schemas-microsoft-com:vml" Requires="v">
                <p:oleObj spid="_x0000_s1028" name="圖表" r:id="rId4" imgW="8230313" imgH="5358848" progId="Excel.Sheet.8">
                  <p:embed/>
                </p:oleObj>
              </mc:Choice>
              <mc:Fallback>
                <p:oleObj name="圖表" r:id="rId4" imgW="8230313" imgH="5358848" progId="Excel.Sheet.8">
                  <p:embed/>
                  <p:pic>
                    <p:nvPicPr>
                      <p:cNvPr id="0" name="內容版面配置區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66863"/>
                        <a:ext cx="8229600" cy="500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內容版面配置區 14"/>
          <p:cNvGraphicFramePr>
            <a:graphicFrameLocks noGrp="1"/>
          </p:cNvGraphicFramePr>
          <p:nvPr>
            <p:ph idx="1"/>
          </p:nvPr>
        </p:nvGraphicFramePr>
        <p:xfrm>
          <a:off x="0" y="1428750"/>
          <a:ext cx="9144000" cy="4820920"/>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70840">
                <a:tc>
                  <a:txBody>
                    <a:bodyPr/>
                    <a:lstStyle/>
                    <a:p>
                      <a:pPr algn="ctr">
                        <a:spcAft>
                          <a:spcPts val="0"/>
                        </a:spcAft>
                      </a:pPr>
                      <a:r>
                        <a:rPr lang="en-US" sz="1200" kern="100" dirty="0">
                          <a:latin typeface="Times New Roman"/>
                          <a:ea typeface="新細明體"/>
                          <a:cs typeface="Times New Roman"/>
                        </a:rPr>
                        <a:t>Error Type</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a:latin typeface="Times New Roman"/>
                          <a:ea typeface="新細明體"/>
                          <a:cs typeface="Times New Roman"/>
                        </a:rPr>
                        <a:t>subtotal</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of total (416)</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Error Type</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subtotal</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of total (416)</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FORMAT</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76</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18%</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LANGUAGE</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dirty="0">
                          <a:latin typeface="Times New Roman"/>
                          <a:ea typeface="新細明體"/>
                          <a:cs typeface="Times New Roman"/>
                        </a:rPr>
                        <a:t>   198</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48%</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Dates</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32</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7.7%</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Collocation</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dirty="0">
                          <a:latin typeface="Times New Roman"/>
                          <a:ea typeface="新細明體"/>
                          <a:cs typeface="Times New Roman"/>
                        </a:rPr>
                        <a:t>    46</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11%</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Name and contact information</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25</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6%</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Awkward English</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dirty="0">
                          <a:latin typeface="Times New Roman"/>
                          <a:ea typeface="新細明體"/>
                          <a:cs typeface="Times New Roman"/>
                        </a:rPr>
                        <a:t>    45</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10.8%</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Chronological order</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7 </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1.7%</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Vocabulary</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29</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7%</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Alignment</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7</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1.7%</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a:latin typeface="Times New Roman"/>
                          <a:ea typeface="新細明體"/>
                          <a:cs typeface="Times New Roman"/>
                        </a:rPr>
                        <a:t>Wordiness</a:t>
                      </a:r>
                      <a:endParaRPr lang="zh-TW" sz="1200" kern="10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23</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5.5%</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Others </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5</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1.2%</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Grammar</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23</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5.5%</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CONTENT</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105</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25%</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Word choice</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20</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4.8%</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a:latin typeface="Times New Roman"/>
                          <a:ea typeface="新細明體"/>
                          <a:cs typeface="Times New Roman"/>
                        </a:rPr>
                        <a:t>Completeness</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54</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12.9%</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Abbreviations</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12</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2.9%</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a:latin typeface="Times New Roman"/>
                          <a:ea typeface="新細明體"/>
                          <a:cs typeface="Times New Roman"/>
                        </a:rPr>
                        <a:t>Generality </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23</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5.5%</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MECHANICS </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22</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5%</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Organization</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15</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3.6%</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pPr algn="ctr">
                        <a:spcAft>
                          <a:spcPts val="0"/>
                        </a:spcAft>
                      </a:pPr>
                      <a:r>
                        <a:rPr lang="en-US" sz="1200" kern="100" dirty="0">
                          <a:latin typeface="Times New Roman"/>
                          <a:ea typeface="新細明體"/>
                          <a:cs typeface="Times New Roman"/>
                        </a:rPr>
                        <a:t>OTHERS </a:t>
                      </a:r>
                      <a:endParaRPr lang="zh-TW" sz="1200" kern="100" dirty="0">
                        <a:latin typeface="Calibri"/>
                        <a:ea typeface="新細明體"/>
                        <a:cs typeface="Times New Roman"/>
                      </a:endParaRPr>
                    </a:p>
                  </a:txBody>
                  <a:tcPr marL="68580" marR="68580" marT="0" marB="0" anchor="ctr">
                    <a:lnL w="76200" cap="flat" cmpd="sng" algn="ctr">
                      <a:solidFill>
                        <a:schemeClr val="bg1">
                          <a:lumMod val="95000"/>
                        </a:schemeClr>
                      </a:solidFill>
                      <a:prstDash val="solid"/>
                      <a:round/>
                      <a:headEnd type="none" w="med" len="med"/>
                      <a:tailEnd type="none" w="med" len="med"/>
                    </a:lnL>
                  </a:tcPr>
                </a:tc>
                <a:tc>
                  <a:txBody>
                    <a:bodyPr/>
                    <a:lstStyle/>
                    <a:p>
                      <a:pPr algn="ctr">
                        <a:spcAft>
                          <a:spcPts val="0"/>
                        </a:spcAft>
                      </a:pPr>
                      <a:r>
                        <a:rPr lang="en-US" sz="1200" kern="100">
                          <a:latin typeface="Times New Roman"/>
                          <a:ea typeface="新細明體"/>
                          <a:cs typeface="Times New Roman"/>
                        </a:rPr>
                        <a:t>    15</a:t>
                      </a:r>
                      <a:endParaRPr lang="zh-TW" sz="1200" kern="10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4%</a:t>
                      </a:r>
                      <a:endParaRPr lang="zh-TW" sz="1200" kern="100" dirty="0">
                        <a:latin typeface="Calibri"/>
                        <a:ea typeface="新細明體"/>
                        <a:cs typeface="Times New Roman"/>
                      </a:endParaRPr>
                    </a:p>
                  </a:txBody>
                  <a:tcPr marL="68580" marR="68580" marT="0" marB="0" anchor="ctr"/>
                </a:tc>
              </a:tr>
              <a:tr h="370840">
                <a:tc>
                  <a:txBody>
                    <a:bodyPr/>
                    <a:lstStyle/>
                    <a:p>
                      <a:pPr algn="ctr">
                        <a:spcAft>
                          <a:spcPts val="0"/>
                        </a:spcAft>
                      </a:pPr>
                      <a:r>
                        <a:rPr lang="en-US" sz="1200" kern="100" dirty="0">
                          <a:latin typeface="Times New Roman"/>
                          <a:ea typeface="新細明體"/>
                          <a:cs typeface="Times New Roman"/>
                        </a:rPr>
                        <a:t>Relevance</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8</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1.9%</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endParaRPr lang="zh-TW" altLang="en-US" dirty="0"/>
                    </a:p>
                  </a:txBody>
                  <a:tcPr>
                    <a:lnL w="76200" cap="flat" cmpd="sng" algn="ctr">
                      <a:solidFill>
                        <a:schemeClr val="bg1">
                          <a:lumMod val="95000"/>
                        </a:schemeClr>
                      </a:solidFill>
                      <a:prstDash val="solid"/>
                      <a:round/>
                      <a:headEnd type="none" w="med" len="med"/>
                      <a:tailEnd type="none" w="med" len="med"/>
                    </a:lnL>
                  </a:tcPr>
                </a:tc>
                <a:tc>
                  <a:txBody>
                    <a:bodyPr/>
                    <a:lstStyle/>
                    <a:p>
                      <a:endParaRPr lang="zh-TW" altLang="en-US"/>
                    </a:p>
                  </a:txBody>
                  <a:tcPr/>
                </a:tc>
                <a:tc>
                  <a:txBody>
                    <a:bodyPr/>
                    <a:lstStyle/>
                    <a:p>
                      <a:endParaRPr lang="zh-TW" altLang="en-US" dirty="0"/>
                    </a:p>
                  </a:txBody>
                  <a:tcPr/>
                </a:tc>
              </a:tr>
              <a:tr h="370840">
                <a:tc>
                  <a:txBody>
                    <a:bodyPr/>
                    <a:lstStyle/>
                    <a:p>
                      <a:pPr algn="ctr">
                        <a:spcAft>
                          <a:spcPts val="0"/>
                        </a:spcAft>
                      </a:pPr>
                      <a:r>
                        <a:rPr lang="en-US" sz="1200" kern="100" dirty="0">
                          <a:latin typeface="Times New Roman"/>
                          <a:ea typeface="新細明體"/>
                          <a:cs typeface="Times New Roman"/>
                        </a:rPr>
                        <a:t>Others </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     5</a:t>
                      </a:r>
                      <a:endParaRPr lang="zh-TW" sz="1200" kern="100" dirty="0">
                        <a:latin typeface="Calibri"/>
                        <a:ea typeface="新細明體"/>
                        <a:cs typeface="Times New Roman"/>
                      </a:endParaRPr>
                    </a:p>
                  </a:txBody>
                  <a:tcPr marL="68580" marR="68580" marT="0" marB="0" anchor="ctr"/>
                </a:tc>
                <a:tc>
                  <a:txBody>
                    <a:bodyPr/>
                    <a:lstStyle/>
                    <a:p>
                      <a:pPr algn="ctr">
                        <a:spcAft>
                          <a:spcPts val="0"/>
                        </a:spcAft>
                      </a:pPr>
                      <a:r>
                        <a:rPr lang="en-US" sz="1200" kern="100" dirty="0">
                          <a:latin typeface="Times New Roman"/>
                          <a:ea typeface="新細明體"/>
                          <a:cs typeface="Times New Roman"/>
                        </a:rPr>
                        <a:t>1.2%</a:t>
                      </a:r>
                      <a:endParaRPr lang="zh-TW" sz="1200" kern="100" dirty="0">
                        <a:latin typeface="Calibri"/>
                        <a:ea typeface="新細明體"/>
                        <a:cs typeface="Times New Roman"/>
                      </a:endParaRPr>
                    </a:p>
                  </a:txBody>
                  <a:tcPr marL="68580" marR="68580" marT="0" marB="0" anchor="ctr">
                    <a:lnR w="76200" cap="flat" cmpd="sng" algn="ctr">
                      <a:solidFill>
                        <a:schemeClr val="bg1">
                          <a:lumMod val="95000"/>
                        </a:schemeClr>
                      </a:solidFill>
                      <a:prstDash val="solid"/>
                      <a:round/>
                      <a:headEnd type="none" w="med" len="med"/>
                      <a:tailEnd type="none" w="med" len="med"/>
                    </a:lnR>
                  </a:tcPr>
                </a:tc>
                <a:tc>
                  <a:txBody>
                    <a:bodyPr/>
                    <a:lstStyle/>
                    <a:p>
                      <a:endParaRPr lang="zh-TW" altLang="en-US" dirty="0"/>
                    </a:p>
                  </a:txBody>
                  <a:tcPr>
                    <a:lnL w="76200" cap="flat" cmpd="sng" algn="ctr">
                      <a:solidFill>
                        <a:schemeClr val="bg1">
                          <a:lumMod val="95000"/>
                        </a:schemeClr>
                      </a:solidFill>
                      <a:prstDash val="solid"/>
                      <a:round/>
                      <a:headEnd type="none" w="med" len="med"/>
                      <a:tailEnd type="none" w="med" len="med"/>
                    </a:lnL>
                  </a:tcPr>
                </a:tc>
                <a:tc>
                  <a:txBody>
                    <a:bodyPr/>
                    <a:lstStyle/>
                    <a:p>
                      <a:endParaRPr lang="zh-TW" altLang="en-US"/>
                    </a:p>
                  </a:txBody>
                  <a:tcPr/>
                </a:tc>
                <a:tc>
                  <a:txBody>
                    <a:bodyPr/>
                    <a:lstStyle/>
                    <a:p>
                      <a:endParaRPr lang="zh-TW" altLang="en-US" dirty="0"/>
                    </a:p>
                  </a:txBody>
                  <a:tcPr/>
                </a:tc>
              </a:tr>
            </a:tbl>
          </a:graphicData>
        </a:graphic>
      </p:graphicFrame>
      <p:sp>
        <p:nvSpPr>
          <p:cNvPr id="4" name="圓角矩形 3"/>
          <p:cNvSpPr/>
          <p:nvPr/>
        </p:nvSpPr>
        <p:spPr>
          <a:xfrm>
            <a:off x="0" y="0"/>
            <a:ext cx="2142309" cy="1071563"/>
          </a:xfrm>
          <a:prstGeom prst="roundRect">
            <a:avLst/>
          </a:prstGeom>
          <a:solidFill>
            <a:srgbClr val="70F9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b="1" dirty="0">
                <a:solidFill>
                  <a:schemeClr val="bg1"/>
                </a:solidFill>
              </a:rPr>
              <a:t>Characteristics of</a:t>
            </a:r>
          </a:p>
          <a:p>
            <a:pPr algn="ctr" fontAlgn="auto">
              <a:spcBef>
                <a:spcPts val="0"/>
              </a:spcBef>
              <a:spcAft>
                <a:spcPts val="0"/>
              </a:spcAft>
              <a:defRPr/>
            </a:pPr>
            <a:r>
              <a:rPr kumimoji="0" lang="en-US" altLang="zh-TW" b="1" dirty="0">
                <a:solidFill>
                  <a:schemeClr val="bg1"/>
                </a:solidFill>
              </a:rPr>
              <a:t>Resume Writing</a:t>
            </a:r>
            <a:endParaRPr kumimoji="0" lang="zh-TW" altLang="en-US" b="1" dirty="0">
              <a:solidFill>
                <a:schemeClr val="bg1"/>
              </a:solidFill>
            </a:endParaRPr>
          </a:p>
        </p:txBody>
      </p:sp>
      <p:sp>
        <p:nvSpPr>
          <p:cNvPr id="6" name="圓角矩形 5"/>
          <p:cNvSpPr/>
          <p:nvPr/>
        </p:nvSpPr>
        <p:spPr>
          <a:xfrm>
            <a:off x="2142309" y="0"/>
            <a:ext cx="1643879" cy="1071563"/>
          </a:xfrm>
          <a:prstGeom prst="roundRect">
            <a:avLst/>
          </a:prstGeom>
          <a:solidFill>
            <a:srgbClr val="F7F7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Methodology</a:t>
            </a:r>
            <a:endParaRPr kumimoji="0" lang="zh-TW" altLang="en-US" dirty="0"/>
          </a:p>
        </p:txBody>
      </p:sp>
      <p:sp>
        <p:nvSpPr>
          <p:cNvPr id="8" name="圓角矩形 7"/>
          <p:cNvSpPr/>
          <p:nvPr/>
        </p:nvSpPr>
        <p:spPr>
          <a:xfrm>
            <a:off x="3786188" y="0"/>
            <a:ext cx="1643062" cy="1071563"/>
          </a:xfrm>
          <a:prstGeom prst="roundRect">
            <a:avLst/>
          </a:prstGeom>
          <a:solidFill>
            <a:srgbClr val="16CBF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b="1" dirty="0">
                <a:solidFill>
                  <a:schemeClr val="tx1"/>
                </a:solidFill>
              </a:rPr>
              <a:t>Students’</a:t>
            </a:r>
          </a:p>
          <a:p>
            <a:pPr algn="ctr" fontAlgn="auto">
              <a:spcBef>
                <a:spcPts val="0"/>
              </a:spcBef>
              <a:spcAft>
                <a:spcPts val="0"/>
              </a:spcAft>
              <a:defRPr/>
            </a:pPr>
            <a:r>
              <a:rPr kumimoji="0" lang="en-US" altLang="zh-TW" b="1" dirty="0">
                <a:solidFill>
                  <a:schemeClr val="tx1"/>
                </a:solidFill>
              </a:rPr>
              <a:t>Errors</a:t>
            </a:r>
            <a:endParaRPr kumimoji="0" lang="zh-TW" altLang="en-US" b="1" dirty="0">
              <a:solidFill>
                <a:schemeClr val="tx1"/>
              </a:solidFill>
            </a:endParaRPr>
          </a:p>
        </p:txBody>
      </p:sp>
      <p:sp>
        <p:nvSpPr>
          <p:cNvPr id="9" name="圓角矩形 8"/>
          <p:cNvSpPr/>
          <p:nvPr/>
        </p:nvSpPr>
        <p:spPr>
          <a:xfrm>
            <a:off x="5429250" y="0"/>
            <a:ext cx="1676944" cy="1071563"/>
          </a:xfrm>
          <a:prstGeom prst="roundRect">
            <a:avLst/>
          </a:prstGeom>
          <a:solidFill>
            <a:srgbClr val="F25CC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Results and Discussion</a:t>
            </a:r>
            <a:endParaRPr kumimoji="0" lang="zh-TW" altLang="en-US" dirty="0"/>
          </a:p>
        </p:txBody>
      </p:sp>
      <p:sp>
        <p:nvSpPr>
          <p:cNvPr id="10" name="圓角矩形 9"/>
          <p:cNvSpPr/>
          <p:nvPr/>
        </p:nvSpPr>
        <p:spPr>
          <a:xfrm>
            <a:off x="7132320" y="0"/>
            <a:ext cx="2011679" cy="1071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dirty="0"/>
              <a:t>Conclusion and </a:t>
            </a:r>
          </a:p>
          <a:p>
            <a:pPr algn="ctr" fontAlgn="auto">
              <a:spcBef>
                <a:spcPts val="0"/>
              </a:spcBef>
              <a:spcAft>
                <a:spcPts val="0"/>
              </a:spcAft>
              <a:defRPr/>
            </a:pPr>
            <a:r>
              <a:rPr kumimoji="0" lang="en-US" altLang="zh-TW" dirty="0"/>
              <a:t>Implication</a:t>
            </a:r>
            <a:endParaRPr kumimoji="0" lang="zh-TW" altLang="en-US" dirty="0"/>
          </a:p>
        </p:txBody>
      </p:sp>
      <p:cxnSp>
        <p:nvCxnSpPr>
          <p:cNvPr id="13" name="直線接點 12"/>
          <p:cNvCxnSpPr/>
          <p:nvPr/>
        </p:nvCxnSpPr>
        <p:spPr bwMode="auto">
          <a:xfrm flipV="1">
            <a:off x="352697" y="2103120"/>
            <a:ext cx="705395" cy="13062"/>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6" name="直線接點 15"/>
          <p:cNvCxnSpPr/>
          <p:nvPr/>
        </p:nvCxnSpPr>
        <p:spPr bwMode="auto">
          <a:xfrm flipV="1">
            <a:off x="378823" y="4310743"/>
            <a:ext cx="770708" cy="13062"/>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9" name="直線接點 18"/>
          <p:cNvCxnSpPr/>
          <p:nvPr/>
        </p:nvCxnSpPr>
        <p:spPr bwMode="auto">
          <a:xfrm flipV="1">
            <a:off x="4885509" y="2076995"/>
            <a:ext cx="914400" cy="1306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1" name="直線接點 20"/>
          <p:cNvCxnSpPr/>
          <p:nvPr/>
        </p:nvCxnSpPr>
        <p:spPr bwMode="auto">
          <a:xfrm flipV="1">
            <a:off x="4885509" y="5029200"/>
            <a:ext cx="927462" cy="13063"/>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3" name="直線接點 22"/>
          <p:cNvCxnSpPr/>
          <p:nvPr/>
        </p:nvCxnSpPr>
        <p:spPr bwMode="auto">
          <a:xfrm flipV="1">
            <a:off x="5003074" y="5394961"/>
            <a:ext cx="627017" cy="13062"/>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6" name="橢圓 25"/>
          <p:cNvSpPr/>
          <p:nvPr/>
        </p:nvSpPr>
        <p:spPr>
          <a:xfrm>
            <a:off x="6244046" y="1802674"/>
            <a:ext cx="1293223" cy="352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 name="橢圓 26"/>
          <p:cNvSpPr/>
          <p:nvPr/>
        </p:nvSpPr>
        <p:spPr>
          <a:xfrm>
            <a:off x="1502229" y="4075611"/>
            <a:ext cx="1606731" cy="313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p:bldP spid="2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1391478"/>
            <a:ext cx="8515350" cy="742122"/>
          </a:xfrm>
        </p:spPr>
        <p:txBody>
          <a:bodyPr/>
          <a:lstStyle/>
          <a:p>
            <a:r>
              <a:rPr lang="en-US" altLang="zh-TW" dirty="0" smtClean="0"/>
              <a:t> </a:t>
            </a:r>
            <a:r>
              <a:rPr lang="en-US" altLang="zh-TW" sz="3600" dirty="0" smtClean="0"/>
              <a:t>PPT Sample</a:t>
            </a:r>
            <a:endParaRPr lang="zh-TW" altLang="en-US" sz="3600" dirty="0"/>
          </a:p>
        </p:txBody>
      </p:sp>
      <p:sp>
        <p:nvSpPr>
          <p:cNvPr id="3" name="內容版面配置區 2"/>
          <p:cNvSpPr>
            <a:spLocks noGrp="1"/>
          </p:cNvSpPr>
          <p:nvPr>
            <p:ph idx="1"/>
          </p:nvPr>
        </p:nvSpPr>
        <p:spPr>
          <a:xfrm>
            <a:off x="319088" y="2902226"/>
            <a:ext cx="8524875" cy="3006449"/>
          </a:xfrm>
        </p:spPr>
        <p:txBody>
          <a:bodyPr/>
          <a:lstStyle/>
          <a:p>
            <a:r>
              <a:rPr lang="en-US" altLang="zh-TW" dirty="0" smtClean="0">
                <a:hlinkClick r:id="rId2" action="ppaction://hlinkpres?slideindex=1&amp;slidetitle="/>
              </a:rPr>
              <a:t>F:\Speech\Visual Aids\</a:t>
            </a:r>
            <a:r>
              <a:rPr lang="zh-TW" altLang="en-US" dirty="0" smtClean="0">
                <a:hlinkClick r:id="rId2" action="ppaction://hlinkpres?slideindex=1&amp;slidetitle="/>
              </a:rPr>
              <a:t>葉力禎 </a:t>
            </a:r>
            <a:r>
              <a:rPr lang="en-US" altLang="zh-TW" dirty="0" smtClean="0">
                <a:hlinkClick r:id="rId2" action="ppaction://hlinkpres?slideindex=1&amp;slidetitle="/>
              </a:rPr>
              <a:t>visual aid-Login_in_Facebook.ppt</a:t>
            </a:r>
            <a:endParaRPr lang="en-US" altLang="zh-TW" dirty="0" smtClean="0"/>
          </a:p>
          <a:p>
            <a:pPr>
              <a:buNone/>
            </a:pPr>
            <a:endParaRPr lang="zh-TW" altLang="en-US" dirty="0"/>
          </a:p>
        </p:txBody>
      </p:sp>
      <p:sp>
        <p:nvSpPr>
          <p:cNvPr id="4" name="頁尾版面配置區 3"/>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4E4F717D-A1BC-4938-AD92-D73D5E3BB967}" type="slidenum">
              <a:rPr lang="de-DE" altLang="zh-TW" smtClean="0"/>
              <a:pPr>
                <a:defRPr/>
              </a:pPr>
              <a:t>48</a:t>
            </a:fld>
            <a:endParaRPr lang="de-DE" altLang="zh-TW"/>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9357" y="914400"/>
            <a:ext cx="8180318" cy="702365"/>
          </a:xfrm>
        </p:spPr>
        <p:txBody>
          <a:bodyPr/>
          <a:lstStyle/>
          <a:p>
            <a:r>
              <a:rPr lang="en-US" altLang="zh-TW" sz="3600" dirty="0" smtClean="0"/>
              <a:t>Other Visual Aids</a:t>
            </a:r>
            <a:endParaRPr lang="zh-TW" altLang="en-US" sz="3600" dirty="0"/>
          </a:p>
        </p:txBody>
      </p:sp>
      <p:sp>
        <p:nvSpPr>
          <p:cNvPr id="3" name="內容版面配置區 2"/>
          <p:cNvSpPr>
            <a:spLocks noGrp="1"/>
          </p:cNvSpPr>
          <p:nvPr>
            <p:ph idx="1"/>
          </p:nvPr>
        </p:nvSpPr>
        <p:spPr>
          <a:xfrm>
            <a:off x="1431235" y="1879600"/>
            <a:ext cx="7412728" cy="4029075"/>
          </a:xfrm>
        </p:spPr>
        <p:txBody>
          <a:bodyPr/>
          <a:lstStyle/>
          <a:p>
            <a:r>
              <a:rPr lang="en-US" altLang="zh-TW" sz="4000" dirty="0" smtClean="0"/>
              <a:t>Handouts</a:t>
            </a:r>
          </a:p>
          <a:p>
            <a:r>
              <a:rPr lang="en-US" altLang="zh-TW" sz="4000" dirty="0" smtClean="0"/>
              <a:t>Pictures</a:t>
            </a:r>
          </a:p>
          <a:p>
            <a:r>
              <a:rPr lang="en-US" altLang="zh-TW" sz="4000" dirty="0" smtClean="0"/>
              <a:t>Videos</a:t>
            </a:r>
          </a:p>
          <a:p>
            <a:r>
              <a:rPr lang="en-US" altLang="zh-TW" sz="4000" dirty="0" smtClean="0"/>
              <a:t>Models</a:t>
            </a:r>
          </a:p>
          <a:p>
            <a:endParaRPr lang="zh-TW" altLang="en-US" sz="4000" dirty="0"/>
          </a:p>
        </p:txBody>
      </p:sp>
      <p:sp>
        <p:nvSpPr>
          <p:cNvPr id="4" name="頁尾版面配置區 3"/>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4E4F717D-A1BC-4938-AD92-D73D5E3BB967}" type="slidenum">
              <a:rPr lang="de-DE" altLang="zh-TW" smtClean="0"/>
              <a:pPr>
                <a:defRPr/>
              </a:pPr>
              <a:t>49</a:t>
            </a:fld>
            <a:endParaRPr lang="de-DE" altLang="zh-TW"/>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頁尾版面配置區 3"/>
          <p:cNvSpPr>
            <a:spLocks noGrp="1"/>
          </p:cNvSpPr>
          <p:nvPr>
            <p:ph type="ftr" sz="quarter" idx="10"/>
          </p:nvPr>
        </p:nvSpPr>
        <p:spPr>
          <a:noFill/>
        </p:spPr>
        <p:txBody>
          <a:bodyPr/>
          <a:lstStyle/>
          <a:p>
            <a:r>
              <a:rPr lang="de-DE" altLang="zh-TW" dirty="0" smtClean="0"/>
              <a:t>The Importance of Public Speaking</a:t>
            </a:r>
          </a:p>
        </p:txBody>
      </p:sp>
      <p:sp>
        <p:nvSpPr>
          <p:cNvPr id="10243" name="Rectangle 9"/>
          <p:cNvSpPr>
            <a:spLocks noGrp="1" noChangeArrowheads="1"/>
          </p:cNvSpPr>
          <p:nvPr>
            <p:ph type="title"/>
          </p:nvPr>
        </p:nvSpPr>
        <p:spPr/>
        <p:txBody>
          <a:bodyPr/>
          <a:lstStyle/>
          <a:p>
            <a:pPr eaLnBrk="1" hangingPunct="1"/>
            <a:r>
              <a:rPr lang="de-DE" altLang="zh-TW" sz="3200" smtClean="0">
                <a:ea typeface="新細明體" charset="-120"/>
              </a:rPr>
              <a:t>Phases of Public Speaking Apprehension</a:t>
            </a:r>
          </a:p>
        </p:txBody>
      </p:sp>
      <p:sp>
        <p:nvSpPr>
          <p:cNvPr id="10244" name="Rectangle 10"/>
          <p:cNvSpPr>
            <a:spLocks noGrp="1" noChangeArrowheads="1"/>
          </p:cNvSpPr>
          <p:nvPr>
            <p:ph type="body" idx="1"/>
          </p:nvPr>
        </p:nvSpPr>
        <p:spPr>
          <a:xfrm>
            <a:off x="319088" y="1358900"/>
            <a:ext cx="8515350" cy="4549775"/>
          </a:xfrm>
        </p:spPr>
        <p:txBody>
          <a:bodyPr/>
          <a:lstStyle/>
          <a:p>
            <a:r>
              <a:rPr lang="en-US" altLang="zh-TW" sz="2800" dirty="0" smtClean="0">
                <a:ea typeface="新細明體" charset="-120"/>
              </a:rPr>
              <a:t>Anticipation reaction</a:t>
            </a:r>
          </a:p>
          <a:p>
            <a:r>
              <a:rPr lang="en-US" altLang="zh-TW" sz="2800" dirty="0" smtClean="0">
                <a:ea typeface="新細明體" charset="-120"/>
              </a:rPr>
              <a:t>Confrontation reaction</a:t>
            </a:r>
          </a:p>
          <a:p>
            <a:r>
              <a:rPr lang="en-US" altLang="zh-TW" sz="2800" dirty="0" smtClean="0">
                <a:ea typeface="新細明體" charset="-120"/>
              </a:rPr>
              <a:t>Adaptation reaction</a:t>
            </a:r>
          </a:p>
          <a:p>
            <a:pPr eaLnBrk="1" hangingPunct="1">
              <a:buFont typeface="Wingdings" pitchFamily="2" charset="2"/>
              <a:buNone/>
            </a:pPr>
            <a:endParaRPr lang="de-DE" altLang="zh-TW" sz="2800" dirty="0" smtClean="0">
              <a:ea typeface="新細明體" charset="-120"/>
            </a:endParaRPr>
          </a:p>
        </p:txBody>
      </p:sp>
      <p:sp>
        <p:nvSpPr>
          <p:cNvPr id="10245" name="Rectangle 4"/>
          <p:cNvSpPr>
            <a:spLocks noChangeArrowheads="1"/>
          </p:cNvSpPr>
          <p:nvPr/>
        </p:nvSpPr>
        <p:spPr bwMode="auto">
          <a:xfrm>
            <a:off x="323850" y="1117600"/>
            <a:ext cx="5753100" cy="358775"/>
          </a:xfrm>
          <a:prstGeom prst="rect">
            <a:avLst/>
          </a:prstGeom>
          <a:noFill/>
          <a:ln w="9525">
            <a:noFill/>
            <a:miter lim="800000"/>
            <a:headEnd/>
            <a:tailEnd/>
          </a:ln>
        </p:spPr>
        <p:txBody>
          <a:bodyPr lIns="0" tIns="0" rIns="0" bIns="0" anchor="ctr"/>
          <a:lstStyle/>
          <a:p>
            <a:pPr defTabSz="801688"/>
            <a:endParaRPr lang="de-DE" altLang="zh-TW" sz="2000" b="1">
              <a:ea typeface="新細明體" charset="-120"/>
            </a:endParaRPr>
          </a:p>
        </p:txBody>
      </p:sp>
      <p:pic>
        <p:nvPicPr>
          <p:cNvPr id="10246" name="Picture 4" descr="chapter 2_2"/>
          <p:cNvPicPr>
            <a:picLocks noChangeAspect="1" noChangeArrowheads="1"/>
          </p:cNvPicPr>
          <p:nvPr/>
        </p:nvPicPr>
        <p:blipFill>
          <a:blip r:embed="rId3" cstate="print"/>
          <a:srcRect/>
          <a:stretch>
            <a:fillRect/>
          </a:stretch>
        </p:blipFill>
        <p:spPr bwMode="auto">
          <a:xfrm>
            <a:off x="2128838" y="3160713"/>
            <a:ext cx="5226050" cy="32400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p:cTn id="19" dur="1000" fill="hold"/>
                                        <p:tgtEl>
                                          <p:spTgt spid="10246"/>
                                        </p:tgtEl>
                                        <p:attrNameLst>
                                          <p:attrName>ppt_w</p:attrName>
                                        </p:attrNameLst>
                                      </p:cBhvr>
                                      <p:tavLst>
                                        <p:tav tm="0">
                                          <p:val>
                                            <p:strVal val="#ppt_w*0.70"/>
                                          </p:val>
                                        </p:tav>
                                        <p:tav tm="100000">
                                          <p:val>
                                            <p:strVal val="#ppt_w"/>
                                          </p:val>
                                        </p:tav>
                                      </p:tavLst>
                                    </p:anim>
                                    <p:anim calcmode="lin" valueType="num">
                                      <p:cBhvr>
                                        <p:cTn id="20" dur="1000" fill="hold"/>
                                        <p:tgtEl>
                                          <p:spTgt spid="10246"/>
                                        </p:tgtEl>
                                        <p:attrNameLst>
                                          <p:attrName>ppt_h</p:attrName>
                                        </p:attrNameLst>
                                      </p:cBhvr>
                                      <p:tavLst>
                                        <p:tav tm="0">
                                          <p:val>
                                            <p:strVal val="#ppt_h"/>
                                          </p:val>
                                        </p:tav>
                                        <p:tav tm="100000">
                                          <p:val>
                                            <p:strVal val="#ppt_h"/>
                                          </p:val>
                                        </p:tav>
                                      </p:tavLst>
                                    </p:anim>
                                    <p:animEffect transition="in" filter="fade">
                                      <p:cBhvr>
                                        <p:cTn id="21"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r>
              <a:rPr lang="en-US" altLang="zh-TW" sz="4400" b="1" dirty="0" smtClean="0"/>
              <a:t>       </a:t>
            </a:r>
          </a:p>
          <a:p>
            <a:pPr>
              <a:buNone/>
            </a:pPr>
            <a:r>
              <a:rPr lang="en-US" altLang="zh-TW" sz="4400" b="1" dirty="0" smtClean="0"/>
              <a:t>         Nonverbal Delivery</a:t>
            </a:r>
            <a:endParaRPr lang="zh-TW" altLang="en-US" sz="4400" b="1" dirty="0"/>
          </a:p>
        </p:txBody>
      </p:sp>
      <p:sp>
        <p:nvSpPr>
          <p:cNvPr id="4" name="頁尾版面配置區 3"/>
          <p:cNvSpPr>
            <a:spLocks noGrp="1"/>
          </p:cNvSpPr>
          <p:nvPr>
            <p:ph type="ftr" sz="quarter" idx="10"/>
          </p:nvPr>
        </p:nvSpPr>
        <p:spPr/>
        <p:txBody>
          <a:bodyPr/>
          <a:lstStyle/>
          <a:p>
            <a:pPr>
              <a:defRPr/>
            </a:pPr>
            <a:endParaRPr lang="de-DE" altLang="zh-TW" dirty="0"/>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sz="3200" dirty="0" smtClean="0"/>
              <a:t>Confidence Scale</a:t>
            </a:r>
            <a:endParaRPr lang="zh-TW" altLang="en-US" sz="3200" dirty="0"/>
          </a:p>
        </p:txBody>
      </p:sp>
      <p:graphicFrame>
        <p:nvGraphicFramePr>
          <p:cNvPr id="5" name="內容版面配置區 4"/>
          <p:cNvGraphicFramePr>
            <a:graphicFrameLocks noGrp="1"/>
          </p:cNvGraphicFramePr>
          <p:nvPr>
            <p:ph idx="1"/>
          </p:nvPr>
        </p:nvGraphicFramePr>
        <p:xfrm>
          <a:off x="979714" y="1254034"/>
          <a:ext cx="7864249" cy="4376057"/>
        </p:xfrm>
        <a:graphic>
          <a:graphicData uri="http://schemas.openxmlformats.org/drawingml/2006/chart">
            <c:chart xmlns:c="http://schemas.openxmlformats.org/drawingml/2006/chart" xmlns:r="http://schemas.openxmlformats.org/officeDocument/2006/relationships" r:id="rId3"/>
          </a:graphicData>
        </a:graphic>
      </p:graphicFrame>
      <p:sp>
        <p:nvSpPr>
          <p:cNvPr id="4" name="頁尾版面配置區 3"/>
          <p:cNvSpPr>
            <a:spLocks noGrp="1"/>
          </p:cNvSpPr>
          <p:nvPr>
            <p:ph type="ftr" sz="quarter" idx="10"/>
          </p:nvPr>
        </p:nvSpPr>
        <p:spPr/>
        <p:txBody>
          <a:bodyPr/>
          <a:lstStyle/>
          <a:p>
            <a:pPr>
              <a:defRPr/>
            </a:pPr>
            <a:endParaRPr lang="de-DE" altLang="zh-TW" dirty="0"/>
          </a:p>
        </p:txBody>
      </p:sp>
      <p:sp>
        <p:nvSpPr>
          <p:cNvPr id="6" name="矩形 5"/>
          <p:cNvSpPr/>
          <p:nvPr/>
        </p:nvSpPr>
        <p:spPr bwMode="auto">
          <a:xfrm>
            <a:off x="391886" y="1619795"/>
            <a:ext cx="457200" cy="3696788"/>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charset="0"/>
              </a:rPr>
              <a:t>C</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b="1" dirty="0" smtClean="0"/>
              <a:t>O</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charset="0"/>
              </a:rPr>
              <a:t>N</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b="1" dirty="0" smtClean="0"/>
              <a:t>F</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charset="0"/>
              </a:rPr>
              <a:t>I</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b="1" dirty="0" smtClean="0"/>
              <a:t>D</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charset="0"/>
              </a:rPr>
              <a:t>E</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b="1" dirty="0" smtClean="0"/>
              <a:t>N</a:t>
            </a:r>
          </a:p>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charset="0"/>
              </a:rPr>
              <a:t>C</a:t>
            </a:r>
          </a:p>
          <a:p>
            <a:pPr marL="0" marR="0" indent="0" algn="l" defTabSz="914400" rtl="0" eaLnBrk="0" fontAlgn="base" latinLnBrk="0" hangingPunct="0">
              <a:lnSpc>
                <a:spcPct val="100000"/>
              </a:lnSpc>
              <a:spcBef>
                <a:spcPct val="0"/>
              </a:spcBef>
              <a:spcAft>
                <a:spcPct val="0"/>
              </a:spcAft>
              <a:buClrTx/>
              <a:buSzTx/>
              <a:buFontTx/>
              <a:buNone/>
              <a:tabLst/>
            </a:pPr>
            <a:r>
              <a:rPr lang="en-US" altLang="zh-TW" sz="2400" b="1" dirty="0" smtClean="0"/>
              <a:t>E</a:t>
            </a:r>
            <a:endParaRPr kumimoji="0" lang="zh-TW" altLang="en-US" sz="2400" b="1" i="0" u="none" strike="noStrike" cap="none" normalizeH="0" baseline="0" dirty="0" smtClean="0">
              <a:ln>
                <a:noFill/>
              </a:ln>
              <a:solidFill>
                <a:schemeClr val="tx1"/>
              </a:solidFill>
              <a:effectLst/>
              <a:latin typeface="Arial" charset="0"/>
            </a:endParaRPr>
          </a:p>
        </p:txBody>
      </p:sp>
      <p:sp>
        <p:nvSpPr>
          <p:cNvPr id="7" name="矩形 6"/>
          <p:cNvSpPr/>
          <p:nvPr/>
        </p:nvSpPr>
        <p:spPr bwMode="auto">
          <a:xfrm>
            <a:off x="3291840" y="5721531"/>
            <a:ext cx="2076994" cy="418012"/>
          </a:xfrm>
          <a:prstGeom prst="rect">
            <a:avLst/>
          </a:prstGeom>
          <a:solidFill>
            <a:schemeClr val="accent3">
              <a:lumMod val="8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charset="0"/>
              </a:rPr>
              <a:t>COMPASSION</a:t>
            </a:r>
            <a:endParaRPr kumimoji="0" lang="zh-TW" altLang="en-US" sz="2400" b="1" i="0" u="none" strike="noStrike" cap="none" normalizeH="0" baseline="0" dirty="0" smtClean="0">
              <a:ln>
                <a:noFill/>
              </a:ln>
              <a:solidFill>
                <a:schemeClr val="tx1"/>
              </a:solidFill>
              <a:effectLst/>
              <a:latin typeface="Arial" charset="0"/>
            </a:endParaRPr>
          </a:p>
        </p:txBody>
      </p:sp>
      <p:pic>
        <p:nvPicPr>
          <p:cNvPr id="8" name="圖片 7" descr="Clean.JPG"/>
          <p:cNvPicPr>
            <a:picLocks noChangeAspect="1"/>
          </p:cNvPicPr>
          <p:nvPr/>
        </p:nvPicPr>
        <p:blipFill>
          <a:blip r:embed="rId4" cstate="print"/>
          <a:stretch>
            <a:fillRect/>
          </a:stretch>
        </p:blipFill>
        <p:spPr>
          <a:xfrm>
            <a:off x="6261598" y="3200401"/>
            <a:ext cx="1615304" cy="2508068"/>
          </a:xfrm>
          <a:prstGeom prst="rect">
            <a:avLst/>
          </a:prstGeom>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927463"/>
            <a:ext cx="8515350" cy="574765"/>
          </a:xfrm>
        </p:spPr>
        <p:txBody>
          <a:bodyPr/>
          <a:lstStyle/>
          <a:p>
            <a:r>
              <a:rPr lang="en-US" altLang="zh-TW" sz="3600" dirty="0" smtClean="0"/>
              <a:t>Nonverbal Delivery</a:t>
            </a:r>
            <a:endParaRPr lang="zh-TW" altLang="en-US" sz="3600" dirty="0"/>
          </a:p>
        </p:txBody>
      </p:sp>
      <p:sp>
        <p:nvSpPr>
          <p:cNvPr id="3" name="內容版面配置區 2"/>
          <p:cNvSpPr>
            <a:spLocks noGrp="1"/>
          </p:cNvSpPr>
          <p:nvPr>
            <p:ph idx="1"/>
          </p:nvPr>
        </p:nvSpPr>
        <p:spPr>
          <a:xfrm>
            <a:off x="770709" y="1867988"/>
            <a:ext cx="8073254" cy="4349931"/>
          </a:xfrm>
        </p:spPr>
        <p:txBody>
          <a:bodyPr/>
          <a:lstStyle/>
          <a:p>
            <a:pPr marL="514350" indent="-514350">
              <a:buAutoNum type="arabicPeriod"/>
            </a:pPr>
            <a:r>
              <a:rPr lang="en-US" altLang="zh-TW" sz="3200" b="1" dirty="0" smtClean="0"/>
              <a:t>Posture and stance</a:t>
            </a:r>
          </a:p>
          <a:p>
            <a:pPr marL="514350" indent="-514350">
              <a:buAutoNum type="arabicPeriod"/>
            </a:pPr>
            <a:r>
              <a:rPr lang="en-US" altLang="zh-TW" sz="3200" b="1" dirty="0" smtClean="0"/>
              <a:t>Gestures</a:t>
            </a:r>
          </a:p>
          <a:p>
            <a:pPr marL="514350" indent="-514350">
              <a:buAutoNum type="arabicPeriod"/>
            </a:pPr>
            <a:r>
              <a:rPr lang="en-US" altLang="zh-TW" sz="3200" b="1" dirty="0" smtClean="0"/>
              <a:t>Eye contact</a:t>
            </a:r>
          </a:p>
          <a:p>
            <a:pPr marL="514350" indent="-514350">
              <a:buAutoNum type="arabicPeriod"/>
            </a:pPr>
            <a:r>
              <a:rPr lang="en-US" altLang="zh-TW" sz="3200" b="1" dirty="0" smtClean="0"/>
              <a:t>Facial expressions</a:t>
            </a:r>
          </a:p>
          <a:p>
            <a:pPr marL="514350" indent="-514350">
              <a:buAutoNum type="arabicPeriod"/>
            </a:pPr>
            <a:r>
              <a:rPr lang="en-US" altLang="zh-TW" sz="3200" b="1" dirty="0" smtClean="0"/>
              <a:t>Appearance</a:t>
            </a:r>
          </a:p>
          <a:p>
            <a:pPr marL="514350" indent="-514350">
              <a:buNone/>
            </a:pPr>
            <a:endParaRPr lang="zh-TW" altLang="zh-TW" sz="2800" dirty="0" smtClean="0"/>
          </a:p>
          <a:p>
            <a:pPr marL="514350" indent="-514350">
              <a:buNone/>
            </a:pPr>
            <a:endParaRPr lang="en-US" altLang="zh-TW" sz="2800" dirty="0" smtClean="0"/>
          </a:p>
        </p:txBody>
      </p:sp>
      <p:sp>
        <p:nvSpPr>
          <p:cNvPr id="4" name="頁尾版面配置區 3"/>
          <p:cNvSpPr>
            <a:spLocks noGrp="1"/>
          </p:cNvSpPr>
          <p:nvPr>
            <p:ph type="ftr" sz="quarter" idx="10"/>
          </p:nvPr>
        </p:nvSpPr>
        <p:spPr/>
        <p:txBody>
          <a:bodyPr/>
          <a:lstStyle/>
          <a:p>
            <a:pPr>
              <a:defRPr/>
            </a:pPr>
            <a:r>
              <a:rPr lang="de-DE" altLang="zh-TW" dirty="0" smtClean="0"/>
              <a:t>Nonverbal Delivery</a:t>
            </a:r>
            <a:endParaRPr lang="de-DE" altLang="zh-TW" dirty="0"/>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endParaRPr lang="en-US" altLang="zh-TW" sz="4800" b="1" dirty="0" smtClean="0"/>
          </a:p>
          <a:p>
            <a:pPr>
              <a:buNone/>
            </a:pPr>
            <a:r>
              <a:rPr lang="en-US" altLang="zh-TW" sz="4800" b="1" dirty="0" smtClean="0"/>
              <a:t>               The Voice</a:t>
            </a:r>
            <a:endParaRPr lang="zh-TW" altLang="en-US" sz="4800" b="1" dirty="0"/>
          </a:p>
        </p:txBody>
      </p:sp>
      <p:sp>
        <p:nvSpPr>
          <p:cNvPr id="4" name="頁尾版面配置區 3"/>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4E4F717D-A1BC-4938-AD92-D73D5E3BB967}" type="slidenum">
              <a:rPr lang="de-DE" altLang="zh-TW" smtClean="0"/>
              <a:pPr>
                <a:defRPr/>
              </a:pPr>
              <a:t>53</a:t>
            </a:fld>
            <a:endParaRPr lang="de-DE" altLang="zh-TW"/>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594360"/>
            <a:ext cx="8515350" cy="502920"/>
          </a:xfrm>
        </p:spPr>
        <p:txBody>
          <a:bodyPr/>
          <a:lstStyle/>
          <a:p>
            <a:r>
              <a:rPr lang="en-US" altLang="zh-TW" sz="2800" dirty="0" smtClean="0"/>
              <a:t>The Voice:</a:t>
            </a:r>
            <a:endParaRPr lang="zh-TW" altLang="en-US" sz="2800" dirty="0"/>
          </a:p>
        </p:txBody>
      </p:sp>
      <p:sp>
        <p:nvSpPr>
          <p:cNvPr id="3" name="內容版面配置區 2"/>
          <p:cNvSpPr>
            <a:spLocks noGrp="1"/>
          </p:cNvSpPr>
          <p:nvPr>
            <p:ph idx="1"/>
          </p:nvPr>
        </p:nvSpPr>
        <p:spPr>
          <a:xfrm>
            <a:off x="319088" y="1173480"/>
            <a:ext cx="8524875" cy="4735195"/>
          </a:xfrm>
        </p:spPr>
        <p:txBody>
          <a:bodyPr/>
          <a:lstStyle/>
          <a:p>
            <a:r>
              <a:rPr lang="en-US" altLang="zh-TW" sz="2800" dirty="0" smtClean="0"/>
              <a:t>Volume</a:t>
            </a:r>
          </a:p>
          <a:p>
            <a:pPr>
              <a:buNone/>
            </a:pPr>
            <a:r>
              <a:rPr lang="en-US" altLang="zh-TW" sz="2800" dirty="0" smtClean="0"/>
              <a:t>   Was my speech loud enough to be heard?</a:t>
            </a:r>
          </a:p>
          <a:p>
            <a:pPr>
              <a:buNone/>
            </a:pPr>
            <a:r>
              <a:rPr lang="en-US" altLang="zh-TW" sz="2800" dirty="0" smtClean="0"/>
              <a:t>   Did I vary my volume to express emotion,   emphasis, etc.?</a:t>
            </a:r>
          </a:p>
          <a:p>
            <a:r>
              <a:rPr lang="en-US" altLang="zh-TW" sz="2800" dirty="0" smtClean="0"/>
              <a:t>Rate</a:t>
            </a:r>
          </a:p>
          <a:p>
            <a:pPr>
              <a:buNone/>
            </a:pPr>
            <a:r>
              <a:rPr lang="en-US" altLang="zh-TW" sz="2800" dirty="0" smtClean="0"/>
              <a:t>   Did I vary my rate to suit the meaning of the speech?</a:t>
            </a:r>
          </a:p>
          <a:p>
            <a:pPr>
              <a:buNone/>
            </a:pPr>
            <a:r>
              <a:rPr lang="en-US" altLang="zh-TW" sz="2800" dirty="0" smtClean="0"/>
              <a:t>   Did I use pauses effectively?</a:t>
            </a:r>
          </a:p>
          <a:p>
            <a:pPr>
              <a:buNone/>
            </a:pPr>
            <a:r>
              <a:rPr lang="en-US" altLang="zh-TW" sz="2800" dirty="0" smtClean="0"/>
              <a:t>   Did I frame important words?</a:t>
            </a:r>
          </a:p>
          <a:p>
            <a:pPr>
              <a:buNone/>
            </a:pPr>
            <a:r>
              <a:rPr lang="en-US" altLang="zh-TW" sz="2800" dirty="0" smtClean="0"/>
              <a:t>   </a:t>
            </a:r>
          </a:p>
        </p:txBody>
      </p:sp>
      <p:sp>
        <p:nvSpPr>
          <p:cNvPr id="4" name="頁尾版面配置區 3"/>
          <p:cNvSpPr>
            <a:spLocks noGrp="1"/>
          </p:cNvSpPr>
          <p:nvPr>
            <p:ph type="ftr" sz="quarter" idx="10"/>
          </p:nvPr>
        </p:nvSpPr>
        <p:spPr/>
        <p:txBody>
          <a:bodyPr/>
          <a:lstStyle/>
          <a:p>
            <a:pPr>
              <a:defRPr/>
            </a:pPr>
            <a:r>
              <a:rPr lang="de-DE" altLang="zh-TW" dirty="0" smtClean="0"/>
              <a:t>The Voice Practice</a:t>
            </a:r>
            <a:endParaRPr lang="de-DE" altLang="zh-TW" dirty="0"/>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781878"/>
            <a:ext cx="8515350" cy="516834"/>
          </a:xfrm>
        </p:spPr>
        <p:txBody>
          <a:bodyPr/>
          <a:lstStyle/>
          <a:p>
            <a:r>
              <a:rPr lang="en-US" altLang="zh-TW" sz="3200" dirty="0" smtClean="0"/>
              <a:t>The Voice:</a:t>
            </a:r>
            <a:endParaRPr lang="zh-TW" altLang="en-US" sz="3200" dirty="0"/>
          </a:p>
        </p:txBody>
      </p:sp>
      <p:sp>
        <p:nvSpPr>
          <p:cNvPr id="3" name="內容版面配置區 2"/>
          <p:cNvSpPr>
            <a:spLocks noGrp="1"/>
          </p:cNvSpPr>
          <p:nvPr>
            <p:ph idx="1"/>
          </p:nvPr>
        </p:nvSpPr>
        <p:spPr>
          <a:xfrm>
            <a:off x="319088" y="1616765"/>
            <a:ext cx="8524875" cy="4291910"/>
          </a:xfrm>
        </p:spPr>
        <p:txBody>
          <a:bodyPr/>
          <a:lstStyle/>
          <a:p>
            <a:r>
              <a:rPr lang="en-US" altLang="zh-TW" sz="2800" dirty="0" smtClean="0"/>
              <a:t>Pitch</a:t>
            </a:r>
          </a:p>
          <a:p>
            <a:pPr>
              <a:buNone/>
            </a:pPr>
            <a:r>
              <a:rPr lang="en-US" altLang="zh-TW" sz="2800" dirty="0" smtClean="0"/>
              <a:t>   Did my voice vary in pitch, or was it monotonous?</a:t>
            </a:r>
          </a:p>
          <a:p>
            <a:r>
              <a:rPr lang="en-US" altLang="zh-TW" sz="2800" dirty="0" smtClean="0"/>
              <a:t>Pronunciation</a:t>
            </a:r>
          </a:p>
          <a:p>
            <a:pPr>
              <a:buNone/>
            </a:pPr>
            <a:r>
              <a:rPr lang="en-US" altLang="zh-TW" sz="2800" dirty="0" smtClean="0"/>
              <a:t>   Did I know how to pronounce all the words?</a:t>
            </a:r>
          </a:p>
          <a:p>
            <a:r>
              <a:rPr lang="en-US" altLang="zh-TW" sz="2800" dirty="0" smtClean="0"/>
              <a:t>Enunciation</a:t>
            </a:r>
          </a:p>
          <a:p>
            <a:pPr>
              <a:buNone/>
            </a:pPr>
            <a:r>
              <a:rPr lang="en-US" altLang="zh-TW" sz="2800" dirty="0" smtClean="0"/>
              <a:t>   Were the words enunciated clearly?</a:t>
            </a:r>
          </a:p>
        </p:txBody>
      </p:sp>
      <p:sp>
        <p:nvSpPr>
          <p:cNvPr id="4" name="頁尾版面配置區 3"/>
          <p:cNvSpPr>
            <a:spLocks noGrp="1"/>
          </p:cNvSpPr>
          <p:nvPr>
            <p:ph type="ftr" sz="quarter" idx="10"/>
          </p:nvPr>
        </p:nvSpPr>
        <p:spPr/>
        <p:txBody>
          <a:bodyPr/>
          <a:lstStyle/>
          <a:p>
            <a:pPr>
              <a:defRPr/>
            </a:pPr>
            <a:r>
              <a:rPr lang="de-DE" altLang="zh-TW" dirty="0" smtClean="0"/>
              <a:t>The Voice</a:t>
            </a:r>
            <a:endParaRPr lang="de-DE" altLang="zh-TW" dirty="0"/>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頁尾版面配置區 4"/>
          <p:cNvSpPr>
            <a:spLocks noGrp="1"/>
          </p:cNvSpPr>
          <p:nvPr>
            <p:ph type="ftr" sz="quarter" idx="10"/>
          </p:nvPr>
        </p:nvSpPr>
        <p:spPr>
          <a:noFill/>
        </p:spPr>
        <p:txBody>
          <a:bodyPr/>
          <a:lstStyle/>
          <a:p>
            <a:r>
              <a:rPr lang="de-DE" altLang="zh-TW" dirty="0" smtClean="0"/>
              <a:t>The Voice Practice</a:t>
            </a:r>
          </a:p>
        </p:txBody>
      </p:sp>
      <p:sp>
        <p:nvSpPr>
          <p:cNvPr id="12291" name="Rectangle 6"/>
          <p:cNvSpPr>
            <a:spLocks noGrp="1" noChangeArrowheads="1"/>
          </p:cNvSpPr>
          <p:nvPr>
            <p:ph type="title"/>
          </p:nvPr>
        </p:nvSpPr>
        <p:spPr>
          <a:xfrm>
            <a:off x="314325" y="929640"/>
            <a:ext cx="8515350" cy="624840"/>
          </a:xfrm>
        </p:spPr>
        <p:txBody>
          <a:bodyPr/>
          <a:lstStyle/>
          <a:p>
            <a:pPr eaLnBrk="1" hangingPunct="1"/>
            <a:r>
              <a:rPr lang="en-US" altLang="zh-TW" sz="2800" dirty="0" smtClean="0"/>
              <a:t>Using volume to express emphasis or “punching”:</a:t>
            </a:r>
            <a:endParaRPr lang="de-DE" altLang="zh-TW" sz="2800" dirty="0" smtClean="0">
              <a:ea typeface="新細明體" charset="-120"/>
            </a:endParaRPr>
          </a:p>
        </p:txBody>
      </p:sp>
      <p:sp>
        <p:nvSpPr>
          <p:cNvPr id="12292" name="Rectangle 7"/>
          <p:cNvSpPr>
            <a:spLocks noGrp="1" noChangeArrowheads="1"/>
          </p:cNvSpPr>
          <p:nvPr>
            <p:ph type="body" sz="half" idx="1"/>
          </p:nvPr>
        </p:nvSpPr>
        <p:spPr>
          <a:xfrm>
            <a:off x="685800" y="2103120"/>
            <a:ext cx="3819525" cy="3986530"/>
          </a:xfrm>
        </p:spPr>
        <p:txBody>
          <a:bodyPr/>
          <a:lstStyle/>
          <a:p>
            <a:pPr eaLnBrk="1" hangingPunct="1"/>
            <a:r>
              <a:rPr lang="de-DE" altLang="zh-TW" sz="2400" b="1" i="1" dirty="0" smtClean="0">
                <a:ea typeface="新細明體" charset="-120"/>
              </a:rPr>
              <a:t>I </a:t>
            </a:r>
            <a:r>
              <a:rPr lang="de-DE" altLang="zh-TW" sz="2400" dirty="0" smtClean="0">
                <a:ea typeface="新細明體" charset="-120"/>
              </a:rPr>
              <a:t>saw the game.</a:t>
            </a:r>
            <a:r>
              <a:rPr lang="de-DE" altLang="zh-TW" sz="1800" dirty="0" smtClean="0">
                <a:ea typeface="新細明體" charset="-120"/>
              </a:rPr>
              <a:t> </a:t>
            </a:r>
          </a:p>
          <a:p>
            <a:pPr eaLnBrk="1" hangingPunct="1"/>
            <a:r>
              <a:rPr lang="de-DE" altLang="zh-TW" sz="2400" dirty="0" smtClean="0">
                <a:ea typeface="新細明體" charset="-120"/>
              </a:rPr>
              <a:t>I </a:t>
            </a:r>
            <a:r>
              <a:rPr lang="de-DE" altLang="zh-TW" sz="2400" b="1" i="1" dirty="0" smtClean="0">
                <a:ea typeface="新細明體" charset="-120"/>
              </a:rPr>
              <a:t>saw</a:t>
            </a:r>
            <a:r>
              <a:rPr lang="de-DE" altLang="zh-TW" sz="2400" dirty="0" smtClean="0">
                <a:ea typeface="新細明體" charset="-120"/>
              </a:rPr>
              <a:t> the game.</a:t>
            </a:r>
          </a:p>
          <a:p>
            <a:pPr eaLnBrk="1" hangingPunct="1"/>
            <a:r>
              <a:rPr lang="de-DE" altLang="zh-TW" sz="2400" dirty="0" smtClean="0">
                <a:ea typeface="新細明體" charset="-120"/>
              </a:rPr>
              <a:t>I saw </a:t>
            </a:r>
            <a:r>
              <a:rPr lang="de-DE" altLang="zh-TW" sz="2400" b="1" i="1" dirty="0" smtClean="0">
                <a:ea typeface="新細明體" charset="-120"/>
              </a:rPr>
              <a:t>the</a:t>
            </a:r>
            <a:r>
              <a:rPr lang="de-DE" altLang="zh-TW" sz="2400" dirty="0" smtClean="0">
                <a:ea typeface="新細明體" charset="-120"/>
              </a:rPr>
              <a:t> game.</a:t>
            </a:r>
          </a:p>
          <a:p>
            <a:pPr eaLnBrk="1" hangingPunct="1"/>
            <a:r>
              <a:rPr lang="de-DE" altLang="zh-TW" sz="2400" dirty="0" smtClean="0">
                <a:ea typeface="新細明體" charset="-120"/>
              </a:rPr>
              <a:t>I saw the </a:t>
            </a:r>
            <a:r>
              <a:rPr lang="de-DE" altLang="zh-TW" sz="2400" b="1" i="1" dirty="0" smtClean="0">
                <a:ea typeface="新細明體" charset="-120"/>
              </a:rPr>
              <a:t>game</a:t>
            </a:r>
            <a:r>
              <a:rPr lang="de-DE" altLang="zh-TW" sz="2400" dirty="0" smtClean="0">
                <a:ea typeface="新細明體" charset="-120"/>
              </a:rPr>
              <a:t>.</a:t>
            </a:r>
            <a:endParaRPr lang="en-US" altLang="zh-TW" sz="1800" dirty="0" smtClean="0">
              <a:ea typeface="新細明體" charset="-120"/>
            </a:endParaRPr>
          </a:p>
        </p:txBody>
      </p:sp>
      <p:sp>
        <p:nvSpPr>
          <p:cNvPr id="12293" name="Rectangle 8"/>
          <p:cNvSpPr>
            <a:spLocks noGrp="1" noChangeArrowheads="1"/>
          </p:cNvSpPr>
          <p:nvPr>
            <p:ph type="body" sz="half" idx="2"/>
          </p:nvPr>
        </p:nvSpPr>
        <p:spPr>
          <a:xfrm>
            <a:off x="3870960" y="2026920"/>
            <a:ext cx="4973003" cy="4062730"/>
          </a:xfrm>
        </p:spPr>
        <p:txBody>
          <a:bodyPr/>
          <a:lstStyle/>
          <a:p>
            <a:pPr eaLnBrk="1" hangingPunct="1"/>
            <a:r>
              <a:rPr lang="de-DE" altLang="zh-TW" sz="2400" dirty="0" smtClean="0">
                <a:ea typeface="新細明體" charset="-120"/>
              </a:rPr>
              <a:t>The </a:t>
            </a:r>
            <a:r>
              <a:rPr lang="de-DE" altLang="zh-TW" sz="2400" b="1" i="1" dirty="0" smtClean="0">
                <a:ea typeface="新細明體" charset="-120"/>
              </a:rPr>
              <a:t>photographer</a:t>
            </a:r>
            <a:r>
              <a:rPr lang="de-DE" altLang="zh-TW" sz="2400" dirty="0" smtClean="0">
                <a:ea typeface="新細明體" charset="-120"/>
              </a:rPr>
              <a:t> took my picture.</a:t>
            </a:r>
          </a:p>
          <a:p>
            <a:pPr eaLnBrk="1" hangingPunct="1"/>
            <a:r>
              <a:rPr lang="de-DE" altLang="zh-TW" sz="2400" dirty="0" smtClean="0">
                <a:ea typeface="新細明體" charset="-120"/>
              </a:rPr>
              <a:t>The photographer </a:t>
            </a:r>
            <a:r>
              <a:rPr lang="de-DE" altLang="zh-TW" sz="2400" b="1" i="1" dirty="0" smtClean="0">
                <a:ea typeface="新細明體" charset="-120"/>
              </a:rPr>
              <a:t>took</a:t>
            </a:r>
            <a:r>
              <a:rPr lang="de-DE" altLang="zh-TW" sz="2400" dirty="0" smtClean="0">
                <a:ea typeface="新細明體" charset="-120"/>
              </a:rPr>
              <a:t> my picture.</a:t>
            </a:r>
          </a:p>
          <a:p>
            <a:pPr eaLnBrk="1" hangingPunct="1"/>
            <a:r>
              <a:rPr lang="de-DE" altLang="zh-TW" sz="2400" dirty="0" smtClean="0">
                <a:ea typeface="新細明體" charset="-120"/>
              </a:rPr>
              <a:t>The photographer took </a:t>
            </a:r>
            <a:r>
              <a:rPr lang="de-DE" altLang="zh-TW" sz="2400" b="1" i="1" dirty="0" smtClean="0">
                <a:ea typeface="新細明體" charset="-120"/>
              </a:rPr>
              <a:t>my</a:t>
            </a:r>
            <a:r>
              <a:rPr lang="de-DE" altLang="zh-TW" sz="2400" dirty="0" smtClean="0">
                <a:ea typeface="新細明體" charset="-120"/>
              </a:rPr>
              <a:t> picture.</a:t>
            </a:r>
            <a:r>
              <a:rPr lang="de-DE" altLang="zh-TW" sz="1800" dirty="0" smtClean="0">
                <a:ea typeface="新細明體" charset="-120"/>
              </a:rPr>
              <a:t> </a:t>
            </a:r>
            <a:endParaRPr lang="en-US" altLang="zh-TW" sz="1800" dirty="0" smtClean="0">
              <a:ea typeface="新細明體" charset="-120"/>
            </a:endParaRPr>
          </a:p>
        </p:txBody>
      </p:sp>
      <p:sp>
        <p:nvSpPr>
          <p:cNvPr id="12294" name="Rectangle 5"/>
          <p:cNvSpPr>
            <a:spLocks noChangeArrowheads="1"/>
          </p:cNvSpPr>
          <p:nvPr/>
        </p:nvSpPr>
        <p:spPr bwMode="auto">
          <a:xfrm>
            <a:off x="327025" y="147955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7" name="Rectangle 5"/>
          <p:cNvSpPr>
            <a:spLocks noChangeArrowheads="1"/>
          </p:cNvSpPr>
          <p:nvPr/>
        </p:nvSpPr>
        <p:spPr bwMode="auto">
          <a:xfrm>
            <a:off x="479425" y="163195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594360"/>
            <a:ext cx="8515350" cy="502920"/>
          </a:xfrm>
        </p:spPr>
        <p:txBody>
          <a:bodyPr/>
          <a:lstStyle/>
          <a:p>
            <a:r>
              <a:rPr lang="en-US" altLang="zh-TW" sz="2800" dirty="0" smtClean="0"/>
              <a:t>Using rate to build effects:</a:t>
            </a:r>
            <a:endParaRPr lang="zh-TW" altLang="en-US" sz="2800" dirty="0"/>
          </a:p>
        </p:txBody>
      </p:sp>
      <p:sp>
        <p:nvSpPr>
          <p:cNvPr id="3" name="內容版面配置區 2"/>
          <p:cNvSpPr>
            <a:spLocks noGrp="1"/>
          </p:cNvSpPr>
          <p:nvPr>
            <p:ph idx="1"/>
          </p:nvPr>
        </p:nvSpPr>
        <p:spPr>
          <a:xfrm>
            <a:off x="1355834" y="1173480"/>
            <a:ext cx="7531254" cy="5184000"/>
          </a:xfrm>
        </p:spPr>
        <p:txBody>
          <a:bodyPr/>
          <a:lstStyle/>
          <a:p>
            <a:pPr>
              <a:buNone/>
            </a:pPr>
            <a:r>
              <a:rPr lang="en-US" altLang="zh-TW" sz="2400" dirty="0" smtClean="0"/>
              <a:t>     Rats!</a:t>
            </a:r>
          </a:p>
          <a:p>
            <a:pPr>
              <a:buNone/>
            </a:pPr>
            <a:r>
              <a:rPr lang="en-US" altLang="zh-TW" sz="2400" dirty="0" smtClean="0"/>
              <a:t>They fought the dogs and killed the cats,</a:t>
            </a:r>
          </a:p>
          <a:p>
            <a:pPr>
              <a:buNone/>
            </a:pPr>
            <a:r>
              <a:rPr lang="en-US" altLang="zh-TW" sz="2400" dirty="0" smtClean="0"/>
              <a:t>     And bit the babies in the cradles,</a:t>
            </a:r>
          </a:p>
          <a:p>
            <a:pPr>
              <a:buNone/>
            </a:pPr>
            <a:r>
              <a:rPr lang="en-US" altLang="zh-TW" sz="2400" dirty="0" smtClean="0"/>
              <a:t>And ate the cheeses out of the vats,</a:t>
            </a:r>
          </a:p>
          <a:p>
            <a:pPr>
              <a:buNone/>
            </a:pPr>
            <a:r>
              <a:rPr lang="en-US" altLang="zh-TW" sz="2400" dirty="0" smtClean="0"/>
              <a:t>     And licked the soup from the cooks’ own ladles,</a:t>
            </a:r>
          </a:p>
          <a:p>
            <a:pPr>
              <a:buNone/>
            </a:pPr>
            <a:r>
              <a:rPr lang="en-US" altLang="zh-TW" sz="2400" dirty="0" smtClean="0"/>
              <a:t>Split open the kegs of salted sprats,</a:t>
            </a:r>
          </a:p>
          <a:p>
            <a:pPr>
              <a:buNone/>
            </a:pPr>
            <a:r>
              <a:rPr lang="en-US" altLang="zh-TW" sz="2400" dirty="0" smtClean="0"/>
              <a:t>Made nests inside men’s Sunday hats,</a:t>
            </a:r>
          </a:p>
          <a:p>
            <a:pPr>
              <a:buNone/>
            </a:pPr>
            <a:r>
              <a:rPr lang="en-US" altLang="zh-TW" sz="2400" dirty="0" smtClean="0"/>
              <a:t>And even spoiled the women’s chats</a:t>
            </a:r>
          </a:p>
          <a:p>
            <a:pPr>
              <a:buNone/>
            </a:pPr>
            <a:r>
              <a:rPr lang="en-US" altLang="zh-TW" sz="2400" dirty="0" smtClean="0"/>
              <a:t>     By drowning their speaking</a:t>
            </a:r>
          </a:p>
          <a:p>
            <a:pPr>
              <a:buNone/>
            </a:pPr>
            <a:r>
              <a:rPr lang="en-US" altLang="zh-TW" sz="2400" dirty="0" smtClean="0"/>
              <a:t>     With shrieking and squeaking</a:t>
            </a:r>
          </a:p>
          <a:p>
            <a:pPr>
              <a:buNone/>
            </a:pPr>
            <a:r>
              <a:rPr lang="en-US" altLang="zh-TW" sz="2400" dirty="0" smtClean="0"/>
              <a:t> In fifty different sharps and flats</a:t>
            </a:r>
          </a:p>
        </p:txBody>
      </p:sp>
      <p:sp>
        <p:nvSpPr>
          <p:cNvPr id="4" name="頁尾版面配置區 3"/>
          <p:cNvSpPr>
            <a:spLocks noGrp="1"/>
          </p:cNvSpPr>
          <p:nvPr>
            <p:ph type="ftr" sz="quarter" idx="10"/>
          </p:nvPr>
        </p:nvSpPr>
        <p:spPr/>
        <p:txBody>
          <a:bodyPr/>
          <a:lstStyle/>
          <a:p>
            <a:pPr>
              <a:defRPr/>
            </a:pPr>
            <a:r>
              <a:rPr lang="de-DE" altLang="zh-TW" dirty="0" smtClean="0"/>
              <a:t>The Voice</a:t>
            </a:r>
            <a:endParaRPr lang="de-DE" altLang="zh-TW" dirty="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594360"/>
            <a:ext cx="8515350" cy="502920"/>
          </a:xfrm>
        </p:spPr>
        <p:txBody>
          <a:bodyPr/>
          <a:lstStyle/>
          <a:p>
            <a:r>
              <a:rPr lang="en-US" altLang="zh-TW" sz="2800" dirty="0" smtClean="0"/>
              <a:t>Using pause for “framing”:</a:t>
            </a:r>
            <a:endParaRPr lang="zh-TW" altLang="en-US" sz="2800" dirty="0"/>
          </a:p>
        </p:txBody>
      </p:sp>
      <p:sp>
        <p:nvSpPr>
          <p:cNvPr id="3" name="內容版面配置區 2"/>
          <p:cNvSpPr>
            <a:spLocks noGrp="1"/>
          </p:cNvSpPr>
          <p:nvPr>
            <p:ph idx="1"/>
          </p:nvPr>
        </p:nvSpPr>
        <p:spPr>
          <a:xfrm>
            <a:off x="319088" y="1371600"/>
            <a:ext cx="8524875" cy="4537075"/>
          </a:xfrm>
        </p:spPr>
        <p:txBody>
          <a:bodyPr/>
          <a:lstStyle/>
          <a:p>
            <a:pPr marL="514350" indent="-514350">
              <a:buAutoNum type="arabicPeriod"/>
            </a:pPr>
            <a:r>
              <a:rPr lang="en-US" altLang="zh-TW" sz="2800" dirty="0" smtClean="0"/>
              <a:t>You’ve given me the most precious gift I’ve ever received—friendship.</a:t>
            </a:r>
          </a:p>
          <a:p>
            <a:pPr marL="514350" indent="-514350">
              <a:buAutoNum type="arabicPeriod"/>
            </a:pPr>
            <a:r>
              <a:rPr lang="en-US" altLang="zh-TW" sz="2800" dirty="0" smtClean="0"/>
              <a:t>The jeweler said he would put the bracelet aside for me for a slight fee.</a:t>
            </a:r>
          </a:p>
          <a:p>
            <a:pPr marL="514350" indent="-514350">
              <a:buAutoNum type="arabicPeriod"/>
            </a:pPr>
            <a:r>
              <a:rPr lang="en-US" altLang="zh-TW" sz="2800" dirty="0" smtClean="0"/>
              <a:t>To a real student this assignment offers many challenges. </a:t>
            </a:r>
          </a:p>
        </p:txBody>
      </p:sp>
      <p:sp>
        <p:nvSpPr>
          <p:cNvPr id="4" name="頁尾版面配置區 3"/>
          <p:cNvSpPr>
            <a:spLocks noGrp="1"/>
          </p:cNvSpPr>
          <p:nvPr>
            <p:ph type="ftr" sz="quarter" idx="10"/>
          </p:nvPr>
        </p:nvSpPr>
        <p:spPr/>
        <p:txBody>
          <a:bodyPr/>
          <a:lstStyle/>
          <a:p>
            <a:pPr>
              <a:defRPr/>
            </a:pPr>
            <a:r>
              <a:rPr lang="de-DE" altLang="zh-TW" dirty="0" smtClean="0"/>
              <a:t>The Voice  Practice</a:t>
            </a:r>
            <a:endParaRPr lang="de-DE" altLang="zh-TW" dirty="0"/>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p:txBody>
          <a:bodyPr/>
          <a:lstStyle/>
          <a:p>
            <a:pPr eaLnBrk="1" hangingPunct="1"/>
            <a:r>
              <a:rPr lang="de-DE" altLang="zh-TW" sz="2800" dirty="0" smtClean="0">
                <a:ea typeface="新細明體" charset="-120"/>
              </a:rPr>
              <a:t>Using pitch variation to indicate meaning:</a:t>
            </a:r>
          </a:p>
        </p:txBody>
      </p:sp>
      <p:sp>
        <p:nvSpPr>
          <p:cNvPr id="12292" name="Rectangle 7"/>
          <p:cNvSpPr>
            <a:spLocks noGrp="1" noChangeArrowheads="1"/>
          </p:cNvSpPr>
          <p:nvPr>
            <p:ph type="body" sz="half" idx="1"/>
          </p:nvPr>
        </p:nvSpPr>
        <p:spPr>
          <a:xfrm>
            <a:off x="319088" y="2060575"/>
            <a:ext cx="4186237" cy="4029075"/>
          </a:xfrm>
        </p:spPr>
        <p:txBody>
          <a:bodyPr/>
          <a:lstStyle/>
          <a:p>
            <a:pPr eaLnBrk="1" hangingPunct="1"/>
            <a:r>
              <a:rPr lang="de-DE" altLang="zh-TW" sz="2400" dirty="0" smtClean="0">
                <a:ea typeface="新細明體" charset="-120"/>
              </a:rPr>
              <a:t>Me (Are you talking to me?)</a:t>
            </a:r>
          </a:p>
          <a:p>
            <a:pPr eaLnBrk="1" hangingPunct="1"/>
            <a:r>
              <a:rPr lang="de-DE" altLang="zh-TW" sz="2400" dirty="0" smtClean="0">
                <a:ea typeface="新細明體" charset="-120"/>
              </a:rPr>
              <a:t>Me (I didn‘t do it.)</a:t>
            </a:r>
          </a:p>
          <a:p>
            <a:pPr eaLnBrk="1" hangingPunct="1"/>
            <a:r>
              <a:rPr lang="de-DE" altLang="zh-TW" sz="2400" dirty="0" smtClean="0">
                <a:ea typeface="新細明體" charset="-120"/>
              </a:rPr>
              <a:t>Me (I‘ll do it.)</a:t>
            </a:r>
            <a:r>
              <a:rPr lang="de-DE" altLang="zh-TW" sz="1800" dirty="0" smtClean="0">
                <a:ea typeface="新細明體" charset="-120"/>
              </a:rPr>
              <a:t> </a:t>
            </a:r>
          </a:p>
        </p:txBody>
      </p:sp>
      <p:sp>
        <p:nvSpPr>
          <p:cNvPr id="12293" name="Rectangle 8"/>
          <p:cNvSpPr>
            <a:spLocks noGrp="1" noChangeArrowheads="1"/>
          </p:cNvSpPr>
          <p:nvPr>
            <p:ph type="body" sz="half" idx="2"/>
          </p:nvPr>
        </p:nvSpPr>
        <p:spPr>
          <a:xfrm>
            <a:off x="4657725" y="2060575"/>
            <a:ext cx="4186238" cy="4029075"/>
          </a:xfrm>
        </p:spPr>
        <p:txBody>
          <a:bodyPr/>
          <a:lstStyle/>
          <a:p>
            <a:pPr eaLnBrk="1" hangingPunct="1"/>
            <a:r>
              <a:rPr lang="de-DE" altLang="zh-TW" sz="2400" dirty="0" smtClean="0">
                <a:ea typeface="新細明體" charset="-120"/>
              </a:rPr>
              <a:t>Four dollars (Is that all?)</a:t>
            </a:r>
            <a:r>
              <a:rPr lang="de-DE" altLang="zh-TW" sz="1800" dirty="0" smtClean="0">
                <a:ea typeface="新細明體" charset="-120"/>
              </a:rPr>
              <a:t> </a:t>
            </a:r>
          </a:p>
          <a:p>
            <a:pPr eaLnBrk="1" hangingPunct="1"/>
            <a:r>
              <a:rPr lang="de-DE" altLang="zh-TW" sz="2400" dirty="0" smtClean="0">
                <a:ea typeface="新細明體" charset="-120"/>
              </a:rPr>
              <a:t>Four dollars (That‘s what it costs)</a:t>
            </a:r>
          </a:p>
          <a:p>
            <a:pPr eaLnBrk="1" hangingPunct="1"/>
            <a:r>
              <a:rPr lang="de-DE" altLang="zh-TW" sz="2400" dirty="0" smtClean="0">
                <a:ea typeface="新細明體" charset="-120"/>
              </a:rPr>
              <a:t>Four dollars (not five)</a:t>
            </a:r>
            <a:endParaRPr lang="de-DE" altLang="zh-TW" sz="1800" dirty="0" smtClean="0">
              <a:ea typeface="新細明體" charset="-120"/>
            </a:endParaRPr>
          </a:p>
        </p:txBody>
      </p:sp>
      <p:sp>
        <p:nvSpPr>
          <p:cNvPr id="12294" name="Rectangle 5"/>
          <p:cNvSpPr>
            <a:spLocks noChangeArrowheads="1"/>
          </p:cNvSpPr>
          <p:nvPr/>
        </p:nvSpPr>
        <p:spPr bwMode="auto">
          <a:xfrm>
            <a:off x="327025" y="1479550"/>
            <a:ext cx="5753100" cy="358775"/>
          </a:xfrm>
          <a:prstGeom prst="rect">
            <a:avLst/>
          </a:prstGeom>
          <a:noFill/>
          <a:ln w="9525">
            <a:noFill/>
            <a:miter lim="800000"/>
            <a:headEnd/>
            <a:tailEnd/>
          </a:ln>
        </p:spPr>
        <p:txBody>
          <a:bodyPr lIns="0" tIns="0" rIns="0" bIns="0" anchor="ctr"/>
          <a:lstStyle/>
          <a:p>
            <a:pPr defTabSz="801688"/>
            <a:endParaRPr lang="de-DE" altLang="zh-TW" sz="2000" b="1" dirty="0">
              <a:ea typeface="新細明體" charset="-120"/>
            </a:endParaRPr>
          </a:p>
        </p:txBody>
      </p:sp>
      <p:sp>
        <p:nvSpPr>
          <p:cNvPr id="7" name="頁尾版面配置區 3"/>
          <p:cNvSpPr>
            <a:spLocks noGrp="1"/>
          </p:cNvSpPr>
          <p:nvPr>
            <p:ph type="ftr" sz="quarter" idx="10"/>
          </p:nvPr>
        </p:nvSpPr>
        <p:spPr/>
        <p:txBody>
          <a:bodyPr/>
          <a:lstStyle/>
          <a:p>
            <a:pPr>
              <a:defRPr/>
            </a:pPr>
            <a:r>
              <a:rPr lang="de-DE" altLang="zh-TW" dirty="0" smtClean="0"/>
              <a:t>The Voice  Practice</a:t>
            </a:r>
            <a:endParaRPr lang="de-DE" altLang="zh-TW"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3"/>
          <p:cNvSpPr>
            <a:spLocks noGrp="1"/>
          </p:cNvSpPr>
          <p:nvPr>
            <p:ph type="ftr" sz="quarter" idx="10"/>
          </p:nvPr>
        </p:nvSpPr>
        <p:spPr>
          <a:noFill/>
        </p:spPr>
        <p:txBody>
          <a:bodyPr/>
          <a:lstStyle/>
          <a:p>
            <a:r>
              <a:rPr lang="de-DE" altLang="zh-TW" smtClean="0"/>
              <a:t>The Importance of Public  Speaking</a:t>
            </a:r>
          </a:p>
        </p:txBody>
      </p:sp>
      <p:sp>
        <p:nvSpPr>
          <p:cNvPr id="11267" name="Rectangle 9"/>
          <p:cNvSpPr>
            <a:spLocks noGrp="1" noChangeArrowheads="1"/>
          </p:cNvSpPr>
          <p:nvPr>
            <p:ph type="title"/>
          </p:nvPr>
        </p:nvSpPr>
        <p:spPr>
          <a:xfrm>
            <a:off x="314325" y="1048870"/>
            <a:ext cx="8515350" cy="708211"/>
          </a:xfrm>
        </p:spPr>
        <p:txBody>
          <a:bodyPr/>
          <a:lstStyle/>
          <a:p>
            <a:pPr eaLnBrk="1" hangingPunct="1"/>
            <a:r>
              <a:rPr lang="de-DE" altLang="zh-TW" sz="3200" dirty="0" smtClean="0">
                <a:ea typeface="新細明體" charset="-120"/>
              </a:rPr>
              <a:t>How to cope with stage fright?</a:t>
            </a:r>
          </a:p>
        </p:txBody>
      </p:sp>
      <p:sp>
        <p:nvSpPr>
          <p:cNvPr id="11268" name="Rectangle 10"/>
          <p:cNvSpPr>
            <a:spLocks noGrp="1" noChangeArrowheads="1"/>
          </p:cNvSpPr>
          <p:nvPr>
            <p:ph type="body" idx="1"/>
          </p:nvPr>
        </p:nvSpPr>
        <p:spPr>
          <a:xfrm>
            <a:off x="319088" y="1828800"/>
            <a:ext cx="8515350" cy="4079875"/>
          </a:xfrm>
        </p:spPr>
        <p:txBody>
          <a:bodyPr/>
          <a:lstStyle/>
          <a:p>
            <a:pPr eaLnBrk="1" hangingPunct="1"/>
            <a:r>
              <a:rPr lang="en-US" altLang="zh-TW" sz="2800" b="1" dirty="0" smtClean="0">
                <a:ea typeface="新細明體" charset="-120"/>
              </a:rPr>
              <a:t>Everyone feels the same.</a:t>
            </a:r>
          </a:p>
          <a:p>
            <a:pPr eaLnBrk="1" hangingPunct="1"/>
            <a:r>
              <a:rPr lang="de-DE" altLang="zh-TW" sz="2800" b="1" dirty="0" smtClean="0">
                <a:ea typeface="新細明體" charset="-120"/>
              </a:rPr>
              <a:t>Choose a comfortable subject. </a:t>
            </a:r>
          </a:p>
          <a:p>
            <a:pPr eaLnBrk="1" hangingPunct="1"/>
            <a:r>
              <a:rPr lang="de-DE" altLang="zh-TW" sz="2800" b="1" dirty="0" smtClean="0">
                <a:ea typeface="新細明體" charset="-120"/>
              </a:rPr>
              <a:t>You know more about the topic. </a:t>
            </a:r>
          </a:p>
          <a:p>
            <a:pPr eaLnBrk="1" hangingPunct="1"/>
            <a:r>
              <a:rPr lang="de-DE" altLang="zh-TW" sz="2800" b="1" dirty="0" smtClean="0">
                <a:ea typeface="新細明體" charset="-120"/>
              </a:rPr>
              <a:t>You have important information and opinions.</a:t>
            </a:r>
          </a:p>
          <a:p>
            <a:pPr eaLnBrk="1" hangingPunct="1"/>
            <a:r>
              <a:rPr lang="de-DE" altLang="zh-TW" sz="2800" b="1" dirty="0" smtClean="0">
                <a:ea typeface="新細明體" charset="-120"/>
              </a:rPr>
              <a:t>The opportunities outweigh the risks.</a:t>
            </a:r>
          </a:p>
          <a:p>
            <a:pPr eaLnBrk="1" hangingPunct="1"/>
            <a:r>
              <a:rPr lang="de-DE" altLang="zh-TW" sz="2800" b="1" dirty="0" smtClean="0">
                <a:ea typeface="新細明體" charset="-120"/>
              </a:rPr>
              <a:t> Practice makes perfect.</a:t>
            </a:r>
          </a:p>
        </p:txBody>
      </p:sp>
      <p:sp>
        <p:nvSpPr>
          <p:cNvPr id="11269" name="Rectangle 4"/>
          <p:cNvSpPr>
            <a:spLocks noChangeArrowheads="1"/>
          </p:cNvSpPr>
          <p:nvPr/>
        </p:nvSpPr>
        <p:spPr bwMode="auto">
          <a:xfrm>
            <a:off x="323850" y="1117600"/>
            <a:ext cx="5753100" cy="358775"/>
          </a:xfrm>
          <a:prstGeom prst="rect">
            <a:avLst/>
          </a:prstGeom>
          <a:noFill/>
          <a:ln w="9525">
            <a:noFill/>
            <a:miter lim="800000"/>
            <a:headEnd/>
            <a:tailEnd/>
          </a:ln>
        </p:spPr>
        <p:txBody>
          <a:bodyPr lIns="0" tIns="0" rIns="0" bIns="0" anchor="ctr"/>
          <a:lstStyle/>
          <a:p>
            <a:pPr defTabSz="801688"/>
            <a:endParaRPr lang="de-DE" altLang="zh-TW" sz="2000" b="1">
              <a:ea typeface="新細明體" charset="-12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Presentation Day</a:t>
            </a:r>
            <a:endParaRPr lang="zh-TW" altLang="en-US" dirty="0"/>
          </a:p>
        </p:txBody>
      </p:sp>
      <p:sp>
        <p:nvSpPr>
          <p:cNvPr id="3" name="內容版面配置區 2"/>
          <p:cNvSpPr>
            <a:spLocks noGrp="1"/>
          </p:cNvSpPr>
          <p:nvPr>
            <p:ph sz="half" idx="1"/>
          </p:nvPr>
        </p:nvSpPr>
        <p:spPr/>
        <p:txBody>
          <a:bodyPr/>
          <a:lstStyle/>
          <a:p>
            <a:r>
              <a:rPr lang="en-US" altLang="zh-TW" sz="3600" b="1" dirty="0" smtClean="0"/>
              <a:t>Venue:</a:t>
            </a:r>
          </a:p>
          <a:p>
            <a:pPr>
              <a:buNone/>
            </a:pPr>
            <a:r>
              <a:rPr lang="en-US" altLang="zh-TW" sz="3600" b="1" dirty="0" smtClean="0"/>
              <a:t>   upload PPT</a:t>
            </a:r>
          </a:p>
          <a:p>
            <a:pPr>
              <a:buNone/>
            </a:pPr>
            <a:r>
              <a:rPr lang="en-US" altLang="zh-TW" sz="3600" b="1" dirty="0" smtClean="0"/>
              <a:t>   laser pointer</a:t>
            </a:r>
            <a:endParaRPr lang="zh-TW" altLang="en-US" sz="3600" b="1" dirty="0"/>
          </a:p>
        </p:txBody>
      </p:sp>
      <p:sp>
        <p:nvSpPr>
          <p:cNvPr id="4" name="內容版面配置區 3"/>
          <p:cNvSpPr>
            <a:spLocks noGrp="1"/>
          </p:cNvSpPr>
          <p:nvPr>
            <p:ph sz="half" idx="2"/>
          </p:nvPr>
        </p:nvSpPr>
        <p:spPr/>
        <p:txBody>
          <a:bodyPr/>
          <a:lstStyle/>
          <a:p>
            <a:r>
              <a:rPr lang="en-US" altLang="zh-TW" sz="3600" b="1" dirty="0" smtClean="0"/>
              <a:t>Dress code</a:t>
            </a:r>
          </a:p>
          <a:p>
            <a:r>
              <a:rPr lang="en-US" altLang="zh-TW" sz="3600" b="1" dirty="0" smtClean="0"/>
              <a:t>Team work</a:t>
            </a:r>
            <a:endParaRPr lang="zh-TW" altLang="en-US" sz="3600" b="1" dirty="0"/>
          </a:p>
        </p:txBody>
      </p:sp>
      <p:sp>
        <p:nvSpPr>
          <p:cNvPr id="5" name="頁尾版面配置區 4"/>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F660DBE2-854B-47E2-9BE4-2D696DA75F4B}" type="slidenum">
              <a:rPr lang="de-DE" altLang="zh-TW" smtClean="0"/>
              <a:pPr>
                <a:defRPr/>
              </a:pPr>
              <a:t>60</a:t>
            </a:fld>
            <a:endParaRPr lang="de-DE" altLang="zh-TW"/>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Dress Code</a:t>
            </a:r>
            <a:endParaRPr lang="zh-TW" altLang="en-US" sz="3600" dirty="0"/>
          </a:p>
        </p:txBody>
      </p:sp>
      <p:sp>
        <p:nvSpPr>
          <p:cNvPr id="4" name="內容版面配置區 3"/>
          <p:cNvSpPr>
            <a:spLocks noGrp="1"/>
          </p:cNvSpPr>
          <p:nvPr>
            <p:ph sz="half" idx="2"/>
          </p:nvPr>
        </p:nvSpPr>
        <p:spPr>
          <a:xfrm>
            <a:off x="4657725" y="1404730"/>
            <a:ext cx="4186238" cy="4503945"/>
          </a:xfrm>
        </p:spPr>
        <p:txBody>
          <a:bodyPr/>
          <a:lstStyle/>
          <a:p>
            <a:endParaRPr lang="zh-TW" altLang="en-US"/>
          </a:p>
        </p:txBody>
      </p:sp>
      <p:sp>
        <p:nvSpPr>
          <p:cNvPr id="5" name="頁尾版面配置區 4"/>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F660DBE2-854B-47E2-9BE4-2D696DA75F4B}" type="slidenum">
              <a:rPr lang="de-DE" altLang="zh-TW" smtClean="0"/>
              <a:pPr>
                <a:defRPr/>
              </a:pPr>
              <a:t>61</a:t>
            </a:fld>
            <a:endParaRPr lang="de-DE" altLang="zh-TW"/>
          </a:p>
        </p:txBody>
      </p:sp>
      <p:pic>
        <p:nvPicPr>
          <p:cNvPr id="6" name="irc_mi" descr="http://canadaartsconnect.com/magazine/wp-content/uploads/2012/04/dress-code.jpg">
            <a:hlinkClick r:id="rId2"/>
          </p:cNvPr>
          <p:cNvPicPr>
            <a:picLocks noGrp="1"/>
          </p:cNvPicPr>
          <p:nvPr>
            <p:ph sz="half" idx="1"/>
          </p:nvPr>
        </p:nvPicPr>
        <p:blipFill>
          <a:blip r:embed="rId3" cstate="print"/>
          <a:srcRect/>
          <a:stretch>
            <a:fillRect/>
          </a:stretch>
        </p:blipFill>
        <p:spPr bwMode="auto">
          <a:xfrm>
            <a:off x="507206" y="1550504"/>
            <a:ext cx="7907924" cy="455874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fontAlgn="auto" hangingPunct="1">
              <a:spcAft>
                <a:spcPts val="0"/>
              </a:spcAft>
              <a:defRPr/>
            </a:pPr>
            <a:r>
              <a:rPr lang="en-US" altLang="zh-TW" sz="4000" cap="none" dirty="0" smtClean="0">
                <a:effectLst>
                  <a:outerShdw blurRad="38100" dist="38100" dir="2700000" algn="tl">
                    <a:srgbClr val="000000">
                      <a:alpha val="43137"/>
                    </a:srgbClr>
                  </a:outerShdw>
                </a:effectLst>
                <a:latin typeface="Imprint MT Shadow" pitchFamily="82" charset="0"/>
              </a:rPr>
              <a:t>In Conclusion</a:t>
            </a:r>
          </a:p>
        </p:txBody>
      </p:sp>
      <p:sp>
        <p:nvSpPr>
          <p:cNvPr id="32771" name="Rectangle 3"/>
          <p:cNvSpPr>
            <a:spLocks noGrp="1" noChangeArrowheads="1"/>
          </p:cNvSpPr>
          <p:nvPr>
            <p:ph sz="quarter" idx="1"/>
          </p:nvPr>
        </p:nvSpPr>
        <p:spPr>
          <a:xfrm>
            <a:off x="457200" y="1600200"/>
            <a:ext cx="7467600" cy="4873625"/>
          </a:xfrm>
        </p:spPr>
        <p:txBody>
          <a:bodyPr>
            <a:normAutofit/>
          </a:bodyPr>
          <a:lstStyle/>
          <a:p>
            <a:pPr marL="274320" indent="-274320" algn="ctr" eaLnBrk="1" fontAlgn="auto" hangingPunct="1">
              <a:lnSpc>
                <a:spcPct val="200000"/>
              </a:lnSpc>
              <a:spcAft>
                <a:spcPts val="0"/>
              </a:spcAft>
              <a:buFont typeface="Wingdings" pitchFamily="2" charset="2"/>
              <a:buNone/>
              <a:defRPr/>
            </a:pPr>
            <a:r>
              <a:rPr lang="en-US" altLang="zh-TW" i="1" dirty="0" smtClean="0">
                <a:effectLst>
                  <a:outerShdw blurRad="38100" dist="38100" dir="2700000" algn="tl">
                    <a:srgbClr val="000000">
                      <a:alpha val="43137"/>
                    </a:srgbClr>
                  </a:outerShdw>
                </a:effectLst>
                <a:latin typeface="Imprint MT Shadow" pitchFamily="82" charset="0"/>
              </a:rPr>
              <a:t> </a:t>
            </a:r>
            <a:r>
              <a:rPr lang="en-US" altLang="zh-TW" sz="3000" i="1" dirty="0" smtClean="0">
                <a:solidFill>
                  <a:srgbClr val="0070C0"/>
                </a:solidFill>
                <a:effectLst>
                  <a:outerShdw blurRad="38100" dist="38100" dir="2700000" algn="tl">
                    <a:srgbClr val="000000">
                      <a:alpha val="43137"/>
                    </a:srgbClr>
                  </a:outerShdw>
                </a:effectLst>
                <a:latin typeface="Imprint MT Shadow" pitchFamily="82" charset="0"/>
              </a:rPr>
              <a:t>“Luck is what happens when preparation meets opportunity.”</a:t>
            </a:r>
            <a:r>
              <a:rPr lang="en-US" altLang="zh-TW" i="1" dirty="0" smtClean="0">
                <a:solidFill>
                  <a:srgbClr val="0070C0"/>
                </a:solidFill>
                <a:effectLst>
                  <a:outerShdw blurRad="38100" dist="38100" dir="2700000" algn="tl">
                    <a:srgbClr val="000000">
                      <a:alpha val="43137"/>
                    </a:srgbClr>
                  </a:outerShdw>
                </a:effectLst>
                <a:latin typeface="Imprint MT Shadow" pitchFamily="82" charset="0"/>
              </a:rPr>
              <a:t> </a:t>
            </a:r>
          </a:p>
        </p:txBody>
      </p:sp>
      <p:pic>
        <p:nvPicPr>
          <p:cNvPr id="4" name="圖片 3" descr="水瀬的祈禱.jpg"/>
          <p:cNvPicPr>
            <a:picLocks noChangeAspect="1"/>
          </p:cNvPicPr>
          <p:nvPr/>
        </p:nvPicPr>
        <p:blipFill>
          <a:blip r:embed="rId2" cstate="print"/>
          <a:srcRect/>
          <a:stretch>
            <a:fillRect/>
          </a:stretch>
        </p:blipFill>
        <p:spPr bwMode="auto">
          <a:xfrm>
            <a:off x="2700338" y="3789363"/>
            <a:ext cx="3240087" cy="25019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500"/>
                                        <p:tgtEl>
                                          <p:spTgt spid="327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endParaRPr lang="en-US" altLang="zh-TW" sz="4800" b="1" dirty="0" smtClean="0"/>
          </a:p>
          <a:p>
            <a:pPr>
              <a:buNone/>
            </a:pPr>
            <a:r>
              <a:rPr lang="en-US" altLang="zh-TW" sz="4800" b="1" dirty="0" smtClean="0"/>
              <a:t>    The Speaking Situation</a:t>
            </a:r>
            <a:endParaRPr lang="zh-TW" altLang="en-US" sz="4800" b="1" dirty="0"/>
          </a:p>
        </p:txBody>
      </p:sp>
      <p:sp>
        <p:nvSpPr>
          <p:cNvPr id="4" name="頁尾版面配置區 3"/>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4E4F717D-A1BC-4938-AD92-D73D5E3BB967}" type="slidenum">
              <a:rPr lang="de-DE" altLang="zh-TW" smtClean="0"/>
              <a:pPr>
                <a:defRPr/>
              </a:pPr>
              <a:t>7</a:t>
            </a:fld>
            <a:endParaRPr lang="de-DE" altLang="zh-TW"/>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4325" y="550844"/>
            <a:ext cx="8515350" cy="671532"/>
          </a:xfrm>
        </p:spPr>
        <p:txBody>
          <a:bodyPr/>
          <a:lstStyle/>
          <a:p>
            <a:endParaRPr lang="zh-TW" altLang="en-US" sz="4000" dirty="0"/>
          </a:p>
        </p:txBody>
      </p:sp>
      <p:graphicFrame>
        <p:nvGraphicFramePr>
          <p:cNvPr id="5" name="內容版面配置區 4"/>
          <p:cNvGraphicFramePr>
            <a:graphicFrameLocks noGrp="1"/>
          </p:cNvGraphicFramePr>
          <p:nvPr>
            <p:ph idx="1"/>
          </p:nvPr>
        </p:nvGraphicFramePr>
        <p:xfrm>
          <a:off x="0" y="783771"/>
          <a:ext cx="8967730" cy="5626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pPr>
              <a:defRPr/>
            </a:pPr>
            <a:r>
              <a:rPr lang="de-DE" altLang="zh-TW" dirty="0" smtClean="0"/>
              <a:t>The Speaking Situation</a:t>
            </a:r>
            <a:endParaRPr lang="de-DE" altLang="zh-TW"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a:buNone/>
            </a:pPr>
            <a:endParaRPr lang="en-US" altLang="zh-TW" dirty="0" smtClean="0"/>
          </a:p>
          <a:p>
            <a:pPr>
              <a:buNone/>
            </a:pPr>
            <a:endParaRPr lang="en-US" altLang="zh-TW" dirty="0" smtClean="0"/>
          </a:p>
          <a:p>
            <a:pPr algn="ctr">
              <a:buNone/>
            </a:pPr>
            <a:r>
              <a:rPr lang="en-US" altLang="zh-TW" sz="4400" b="1" dirty="0" smtClean="0"/>
              <a:t>Speech Purpose</a:t>
            </a:r>
            <a:endParaRPr lang="zh-TW" altLang="en-US" sz="4400" dirty="0"/>
          </a:p>
        </p:txBody>
      </p:sp>
      <p:sp>
        <p:nvSpPr>
          <p:cNvPr id="4" name="頁尾版面配置區 3"/>
          <p:cNvSpPr>
            <a:spLocks noGrp="1"/>
          </p:cNvSpPr>
          <p:nvPr>
            <p:ph type="ftr" sz="quarter" idx="10"/>
          </p:nvPr>
        </p:nvSpPr>
        <p:spPr/>
        <p:txBody>
          <a:bodyPr/>
          <a:lstStyle/>
          <a:p>
            <a:pPr>
              <a:defRPr/>
            </a:pPr>
            <a:r>
              <a:rPr lang="de-DE" altLang="zh-TW" smtClean="0"/>
              <a:t>Here comes your footer  </a:t>
            </a:r>
            <a:r>
              <a:rPr lang="de-DE" altLang="zh-TW" smtClean="0">
                <a:sym typeface="Wingdings" pitchFamily="2" charset="2"/>
              </a:rPr>
              <a:t></a:t>
            </a:r>
            <a:r>
              <a:rPr lang="de-DE" altLang="zh-TW" smtClean="0"/>
              <a:t>  Page </a:t>
            </a:r>
            <a:fld id="{4E4F717D-A1BC-4938-AD92-D73D5E3BB967}" type="slidenum">
              <a:rPr lang="de-DE" altLang="zh-TW" smtClean="0"/>
              <a:pPr>
                <a:defRPr/>
              </a:pPr>
              <a:t>9</a:t>
            </a:fld>
            <a:endParaRPr lang="de-DE" altLang="zh-TW"/>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theme1.xml><?xml version="1.0" encoding="utf-8"?>
<a:theme xmlns:a="http://schemas.openxmlformats.org/drawingml/2006/main" name="Standarddesign">
  <a:themeElements>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1657</TotalTime>
  <Words>2506</Words>
  <Application>Microsoft Office PowerPoint</Application>
  <PresentationFormat>如螢幕大小 (4:3)</PresentationFormat>
  <Paragraphs>532</Paragraphs>
  <Slides>62</Slides>
  <Notes>17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62</vt:i4>
      </vt:variant>
    </vt:vector>
  </HeadingPairs>
  <TitlesOfParts>
    <vt:vector size="64" baseType="lpstr">
      <vt:lpstr>Standarddesign</vt:lpstr>
      <vt:lpstr>圖表</vt:lpstr>
      <vt:lpstr>Getting Started in  Public Speaking </vt:lpstr>
      <vt:lpstr>Outline</vt:lpstr>
      <vt:lpstr>The Importance of Public Speaking</vt:lpstr>
      <vt:lpstr>PowerPoint 簡報</vt:lpstr>
      <vt:lpstr>Phases of Public Speaking Apprehension</vt:lpstr>
      <vt:lpstr>How to cope with stage fright?</vt:lpstr>
      <vt:lpstr>PowerPoint 簡報</vt:lpstr>
      <vt:lpstr>PowerPoint 簡報</vt:lpstr>
      <vt:lpstr>PowerPoint 簡報</vt:lpstr>
      <vt:lpstr>Speech Purpose</vt:lpstr>
      <vt:lpstr>Identifying Speech Purpose:</vt:lpstr>
      <vt:lpstr>PowerPoint 簡報</vt:lpstr>
      <vt:lpstr>Organizing A Speech</vt:lpstr>
      <vt:lpstr>Organizational Patterns</vt:lpstr>
      <vt:lpstr>Organizational Patterns</vt:lpstr>
      <vt:lpstr>Structure the Body of Your Speech</vt:lpstr>
      <vt:lpstr>Rules of Outling</vt:lpstr>
      <vt:lpstr>PowerPoint 簡報</vt:lpstr>
      <vt:lpstr>Outlining activity</vt:lpstr>
      <vt:lpstr>Outlining activity</vt:lpstr>
      <vt:lpstr>Transitions</vt:lpstr>
      <vt:lpstr>Sequencing &amp; Linking Information</vt:lpstr>
      <vt:lpstr>Sequencing &amp; Linking Information—cont.</vt:lpstr>
      <vt:lpstr>Sequencing &amp; Linking Information—cont.</vt:lpstr>
      <vt:lpstr>                                                                     Linking—cont.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Introduction</vt:lpstr>
      <vt:lpstr>                                      Introduction—cont.</vt:lpstr>
      <vt:lpstr>                                     Introduction—cont.</vt:lpstr>
      <vt:lpstr>                                      Introduction—cont.</vt:lpstr>
      <vt:lpstr>                                      Introduction—cont.</vt:lpstr>
      <vt:lpstr>                                     Introduction—cont.</vt:lpstr>
      <vt:lpstr>Conclusion</vt:lpstr>
      <vt:lpstr>PowerPoint 簡報</vt:lpstr>
      <vt:lpstr>PPT Layout</vt:lpstr>
      <vt:lpstr>PowerPoint 簡報</vt:lpstr>
      <vt:lpstr>PowerPoint 簡報</vt:lpstr>
      <vt:lpstr>Line Graph of the Group’s Pre- &amp; Post Tests</vt:lpstr>
      <vt:lpstr>PowerPoint 簡報</vt:lpstr>
      <vt:lpstr> PPT Sample</vt:lpstr>
      <vt:lpstr>Other Visual Aids</vt:lpstr>
      <vt:lpstr>PowerPoint 簡報</vt:lpstr>
      <vt:lpstr>                                   Confidence Scale</vt:lpstr>
      <vt:lpstr>Nonverbal Delivery</vt:lpstr>
      <vt:lpstr>PowerPoint 簡報</vt:lpstr>
      <vt:lpstr>The Voice:</vt:lpstr>
      <vt:lpstr>The Voice:</vt:lpstr>
      <vt:lpstr>Using volume to express emphasis or “punching”:</vt:lpstr>
      <vt:lpstr>Using rate to build effects:</vt:lpstr>
      <vt:lpstr>Using pause for “framing”:</vt:lpstr>
      <vt:lpstr>Using pitch variation to indicate meaning:</vt:lpstr>
      <vt:lpstr>The Presentation Day</vt:lpstr>
      <vt:lpstr>Dress Code</vt:lpstr>
      <vt:lpstr>In Conclusion</vt:lpstr>
    </vt:vector>
  </TitlesOfParts>
  <Company>PresentationPoint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DTlin</cp:lastModifiedBy>
  <cp:revision>691</cp:revision>
  <cp:lastPrinted>2005-03-15T07:48:11Z</cp:lastPrinted>
  <dcterms:created xsi:type="dcterms:W3CDTF">2004-11-16T16:03:16Z</dcterms:created>
  <dcterms:modified xsi:type="dcterms:W3CDTF">2014-02-25T13:43:35Z</dcterms:modified>
</cp:coreProperties>
</file>