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9" r:id="rId4"/>
    <p:sldId id="260" r:id="rId5"/>
    <p:sldId id="261" r:id="rId6"/>
    <p:sldId id="288" r:id="rId7"/>
    <p:sldId id="262" r:id="rId8"/>
    <p:sldId id="263" r:id="rId9"/>
    <p:sldId id="274" r:id="rId10"/>
    <p:sldId id="291" r:id="rId11"/>
    <p:sldId id="275" r:id="rId12"/>
    <p:sldId id="276" r:id="rId13"/>
    <p:sldId id="278" r:id="rId14"/>
    <p:sldId id="279" r:id="rId15"/>
    <p:sldId id="280" r:id="rId16"/>
    <p:sldId id="289" r:id="rId17"/>
    <p:sldId id="264" r:id="rId18"/>
    <p:sldId id="265" r:id="rId19"/>
    <p:sldId id="290" r:id="rId20"/>
    <p:sldId id="266" r:id="rId21"/>
    <p:sldId id="281" r:id="rId22"/>
    <p:sldId id="315" r:id="rId23"/>
    <p:sldId id="286" r:id="rId24"/>
    <p:sldId id="287" r:id="rId25"/>
    <p:sldId id="277" r:id="rId26"/>
    <p:sldId id="283" r:id="rId27"/>
    <p:sldId id="313" r:id="rId28"/>
    <p:sldId id="296" r:id="rId29"/>
    <p:sldId id="294" r:id="rId30"/>
    <p:sldId id="295" r:id="rId31"/>
    <p:sldId id="297" r:id="rId32"/>
    <p:sldId id="298" r:id="rId33"/>
    <p:sldId id="299" r:id="rId34"/>
    <p:sldId id="300" r:id="rId35"/>
    <p:sldId id="301" r:id="rId36"/>
    <p:sldId id="302" r:id="rId37"/>
    <p:sldId id="316" r:id="rId38"/>
    <p:sldId id="303" r:id="rId39"/>
    <p:sldId id="304" r:id="rId40"/>
    <p:sldId id="305" r:id="rId41"/>
    <p:sldId id="314" r:id="rId42"/>
    <p:sldId id="307" r:id="rId43"/>
    <p:sldId id="308" r:id="rId44"/>
    <p:sldId id="309" r:id="rId45"/>
    <p:sldId id="310" r:id="rId46"/>
    <p:sldId id="311" r:id="rId47"/>
    <p:sldId id="317" r:id="rId48"/>
    <p:sldId id="312" r:id="rId4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D60D9-52B9-452D-8EBA-0F7D90B95427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DED9C-9CF2-49C8-B998-E15FADB1C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27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https://prezi.com/view/j1lpIBUzDYQQNEstyPzH/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DED9C-9CF2-49C8-B998-E15FADB1C56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50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zh-TW" altLang="en-US" smtClean="0">
                <a:uFillTx/>
              </a:rPr>
              <a:t>按一下以編輯母片副標題樣式</a:t>
            </a:r>
            <a:endParaRPr lang="zh-TW" altLang="en-US">
              <a:uFillTx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697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5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8129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73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47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94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3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56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96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45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r>
              <a:rPr lang="zh-TW" altLang="en-US" smtClean="0">
                <a:uFillTx/>
              </a:rPr>
              <a:t>按一下圖示以新增圖片</a:t>
            </a:r>
            <a:endParaRPr lang="zh-TW" altLang="en-US">
              <a:uFillTx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5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12193523" cy="6857999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>
                <a:uFillTx/>
              </a:rPr>
              <a:t>按一下以編輯母片標題樣式</a:t>
            </a:r>
            <a:endParaRPr lang="zh-TW" altLang="en-US">
              <a:uFillTx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>
                <a:uFillTx/>
              </a:rPr>
              <a:t>按一下以編輯母片文字樣式</a:t>
            </a:r>
          </a:p>
          <a:p>
            <a:pPr lvl="1"/>
            <a:r>
              <a:rPr lang="zh-TW" altLang="en-US" smtClean="0">
                <a:uFillTx/>
              </a:rPr>
              <a:t>第二層</a:t>
            </a:r>
          </a:p>
          <a:p>
            <a:pPr lvl="2"/>
            <a:r>
              <a:rPr lang="zh-TW" altLang="en-US" smtClean="0">
                <a:uFillTx/>
              </a:rPr>
              <a:t>第三層</a:t>
            </a:r>
          </a:p>
          <a:p>
            <a:pPr lvl="3"/>
            <a:r>
              <a:rPr lang="zh-TW" altLang="en-US" smtClean="0">
                <a:uFillTx/>
              </a:rPr>
              <a:t>第四層</a:t>
            </a:r>
          </a:p>
          <a:p>
            <a:pPr lvl="4"/>
            <a:r>
              <a:rPr lang="zh-TW" altLang="en-US" smtClean="0">
                <a:uFillTx/>
              </a:rPr>
              <a:t>第五層</a:t>
            </a:r>
            <a:endParaRPr lang="zh-TW" altLang="en-US">
              <a:uFillTx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6AD58383-92E8-4B94-AC5E-F744D5D55EE4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E7BE0E8A-182E-4154-9144-21F586209E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5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zh-TW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mtClean="0"/>
              <a:t>簡報</a:t>
            </a:r>
            <a:r>
              <a:rPr lang="zh-TW" altLang="en-US" dirty="0" smtClean="0"/>
              <a:t>軟體安裝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20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20621" y="3472932"/>
            <a:ext cx="2238234" cy="528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5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1514901"/>
            <a:ext cx="2169994" cy="436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0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1897045"/>
            <a:ext cx="2169994" cy="436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2333773"/>
            <a:ext cx="2169994" cy="436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2756851"/>
            <a:ext cx="2169994" cy="436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8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3179936"/>
            <a:ext cx="2169994" cy="436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7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4039750"/>
            <a:ext cx="2169994" cy="1323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6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34770" y="3753147"/>
            <a:ext cx="1842448" cy="1760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18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34770" y="3753147"/>
            <a:ext cx="1842448" cy="1760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1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01553" y="5636525"/>
            <a:ext cx="1364776" cy="4094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6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免安裝版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prezi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90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3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47695"/>
            <a:ext cx="2156346" cy="528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003809" y="737580"/>
            <a:ext cx="1596788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1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20620" y="3458644"/>
            <a:ext cx="2156346" cy="528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003809" y="737580"/>
            <a:ext cx="1596788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0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26340" y="3821372"/>
            <a:ext cx="1569493" cy="10781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10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zh-TW" altLang="en-US" dirty="0"/>
              <a:t>版 </a:t>
            </a:r>
            <a:r>
              <a:rPr lang="en-US" altLang="zh-TW" dirty="0" smtClean="0"/>
              <a:t>– </a:t>
            </a:r>
            <a:r>
              <a:rPr lang="en-US" altLang="zh-TW" dirty="0" err="1" smtClean="0"/>
              <a:t>focusky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0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76716" y="2838734"/>
            <a:ext cx="2470245" cy="1160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7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免安裝版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powtoon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有</a:t>
            </a:r>
            <a:r>
              <a:rPr lang="zh-TW" altLang="en-US" dirty="0"/>
              <a:t>期限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964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47212" y="3971499"/>
            <a:ext cx="2470245" cy="7096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934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809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426891" y="696035"/>
            <a:ext cx="1392070" cy="422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16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200" y="2971225"/>
            <a:ext cx="3761096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04968" y="2487696"/>
            <a:ext cx="1596788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606724" y="2487696"/>
            <a:ext cx="1596788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61265" y="3365763"/>
            <a:ext cx="1596788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23331" y="3849291"/>
            <a:ext cx="3875965" cy="504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641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200" y="3826998"/>
            <a:ext cx="1905000" cy="348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35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22376" y="3428999"/>
            <a:ext cx="1978926" cy="1798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851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13492" y="679314"/>
            <a:ext cx="640307" cy="248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68740" y="1146261"/>
            <a:ext cx="1091821" cy="354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454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13492" y="679314"/>
            <a:ext cx="640307" cy="248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008728" y="1941393"/>
            <a:ext cx="1869744" cy="1238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975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927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623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13492" y="679314"/>
            <a:ext cx="640307" cy="248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760560" y="1146261"/>
            <a:ext cx="1091821" cy="3549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5852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206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70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439239" y="1423269"/>
            <a:ext cx="1733263" cy="422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1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200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免安裝版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emaze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8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987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509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54137" y="3180265"/>
            <a:ext cx="2142699" cy="177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954137" y="3752559"/>
            <a:ext cx="327547" cy="15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954137" y="4307552"/>
            <a:ext cx="327547" cy="15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844955" y="4593190"/>
            <a:ext cx="2361063" cy="4468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219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399594" y="655093"/>
            <a:ext cx="1528549" cy="23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640238" y="4449019"/>
            <a:ext cx="2661314" cy="18628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515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399594" y="655093"/>
            <a:ext cx="1528549" cy="23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47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399594" y="655093"/>
            <a:ext cx="1528549" cy="23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519916" y="1214503"/>
            <a:ext cx="668741" cy="341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848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399594" y="655093"/>
            <a:ext cx="1528549" cy="23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68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39239" y="1423269"/>
            <a:ext cx="1733263" cy="422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4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93324" y="4412128"/>
            <a:ext cx="2797791" cy="528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0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67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矩形 4"/>
          <p:cNvSpPr/>
          <p:nvPr/>
        </p:nvSpPr>
        <p:spPr>
          <a:xfrm>
            <a:off x="1777285" y="2150772"/>
            <a:ext cx="257577" cy="14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矩形 6"/>
          <p:cNvSpPr/>
          <p:nvPr/>
        </p:nvSpPr>
        <p:spPr>
          <a:xfrm>
            <a:off x="1777285" y="2149099"/>
            <a:ext cx="257577" cy="14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777284" y="2614240"/>
            <a:ext cx="257577" cy="14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777283" y="3095062"/>
            <a:ext cx="1300768" cy="150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777283" y="3530888"/>
            <a:ext cx="1300768" cy="150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569491" y="4958038"/>
            <a:ext cx="5131560" cy="473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0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47695"/>
            <a:ext cx="2156346" cy="528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987584" y="-17746"/>
            <a:ext cx="189931" cy="14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46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slab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標準格式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name="imslab" id="{A2C5ECD8-EE27-494F-8511-9F2DE2C45AE9}" vid="{4EA26473-8585-49CA-AB23-DDDBD83296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imslab</Template>
  <TotalTime>516</TotalTime>
  <Words>29</Words>
  <Application>Microsoft Office PowerPoint</Application>
  <PresentationFormat>寬螢幕</PresentationFormat>
  <Paragraphs>8</Paragraphs>
  <Slides>48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4" baseType="lpstr">
      <vt:lpstr>新細明體</vt:lpstr>
      <vt:lpstr>標楷體</vt:lpstr>
      <vt:lpstr>Arial</vt:lpstr>
      <vt:lpstr>Calibri</vt:lpstr>
      <vt:lpstr>Times New Roman</vt:lpstr>
      <vt:lpstr>imslab</vt:lpstr>
      <vt:lpstr>簡報軟體安裝</vt:lpstr>
      <vt:lpstr>免安裝版 – prezi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安裝版 – focusky </vt:lpstr>
      <vt:lpstr>PowerPoint 簡報</vt:lpstr>
      <vt:lpstr>免安裝版 – powtoon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免安裝版 – emaze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16</cp:revision>
  <dcterms:created xsi:type="dcterms:W3CDTF">2018-03-22T07:55:21Z</dcterms:created>
  <dcterms:modified xsi:type="dcterms:W3CDTF">2018-03-22T16:47:55Z</dcterms:modified>
</cp:coreProperties>
</file>