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3523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0E84-9739-4B09-83FF-E625ECE89D56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A198-5C08-46E7-8C3B-B1A22421A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3236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3523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0E84-9739-4B09-83FF-E625ECE89D56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A198-5C08-46E7-8C3B-B1A22421A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071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3523" cy="6857999"/>
          </a:xfrm>
          <a:prstGeom prst="rect">
            <a:avLst/>
          </a:prstGeom>
        </p:spPr>
      </p:pic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0E84-9739-4B09-83FF-E625ECE89D56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A198-5C08-46E7-8C3B-B1A22421A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761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3523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0E84-9739-4B09-83FF-E625ECE89D56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A198-5C08-46E7-8C3B-B1A22421A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9375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3523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0E84-9739-4B09-83FF-E625ECE89D56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A198-5C08-46E7-8C3B-B1A22421A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074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3523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0E84-9739-4B09-83FF-E625ECE89D56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A198-5C08-46E7-8C3B-B1A22421A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336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3523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0E84-9739-4B09-83FF-E625ECE89D56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A198-5C08-46E7-8C3B-B1A22421A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0429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3523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0E84-9739-4B09-83FF-E625ECE89D56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A198-5C08-46E7-8C3B-B1A22421A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828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3523" cy="6857999"/>
          </a:xfrm>
          <a:prstGeom prst="rect">
            <a:avLst/>
          </a:prstGeom>
        </p:spPr>
      </p:pic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0E84-9739-4B09-83FF-E625ECE89D56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A198-5C08-46E7-8C3B-B1A22421A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8409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3523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0E84-9739-4B09-83FF-E625ECE89D56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A198-5C08-46E7-8C3B-B1A22421A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7488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3523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0E84-9739-4B09-83FF-E625ECE89D56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A198-5C08-46E7-8C3B-B1A22421A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3786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3523" cy="6857999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0E84-9739-4B09-83FF-E625ECE89D56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DA198-5C08-46E7-8C3B-B1A22421A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008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d.unity.com/en/conversations/7ea52c15-5d71-43c2-bec2-6bf5bf802481010f" TargetMode="External"/><Relationship Id="rId2" Type="http://schemas.openxmlformats.org/officeDocument/2006/relationships/hyperlink" Target="https://unity3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tore.unity.com/download?ref=persona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unity3d.com/get-unity/download/archiv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Unity</a:t>
            </a:r>
            <a:r>
              <a:rPr lang="zh-TW" altLang="en-US" dirty="0" smtClean="0"/>
              <a:t>註冊及安裝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3985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註冊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官網首頁 </a:t>
            </a:r>
            <a:r>
              <a:rPr lang="en-US" altLang="zh-TW" dirty="0" smtClean="0">
                <a:hlinkClick r:id="rId2"/>
              </a:rPr>
              <a:t>https://unity3d.com/</a:t>
            </a:r>
            <a:endParaRPr lang="en-US" altLang="zh-TW" dirty="0" smtClean="0"/>
          </a:p>
          <a:p>
            <a:r>
              <a:rPr lang="zh-TW" altLang="en-US" dirty="0" smtClean="0"/>
              <a:t>註冊頁面</a:t>
            </a:r>
            <a:r>
              <a:rPr lang="en-US" altLang="zh-TW" dirty="0" smtClean="0">
                <a:hlinkClick r:id="rId3"/>
              </a:rPr>
              <a:t>https://id.unity.com/en/conversations/7ea52c15-5d71-43c2-bec2-6bf5bf802481010f</a:t>
            </a:r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354" y="3259269"/>
            <a:ext cx="7248167" cy="305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596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安裝</a:t>
            </a:r>
            <a:r>
              <a:rPr lang="en-US" altLang="zh-TW" dirty="0" smtClean="0"/>
              <a:t>(64</a:t>
            </a:r>
            <a:r>
              <a:rPr lang="zh-TW" altLang="en-US" dirty="0" smtClean="0"/>
              <a:t>位元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smtClean="0">
                <a:hlinkClick r:id="rId2"/>
              </a:rPr>
              <a:t>store.unity.com/download?ref=personal</a:t>
            </a:r>
            <a:endParaRPr lang="en-US" altLang="zh-TW" dirty="0" smtClean="0"/>
          </a:p>
          <a:p>
            <a:r>
              <a:rPr lang="zh-TW" altLang="en-US" dirty="0" smtClean="0"/>
              <a:t>勾選同意後</a:t>
            </a:r>
            <a:r>
              <a:rPr lang="zh-TW" altLang="en-US" dirty="0" smtClean="0"/>
              <a:t>下載</a:t>
            </a:r>
            <a:r>
              <a:rPr lang="zh-TW" altLang="en-US" dirty="0" smtClean="0"/>
              <a:t>安</a:t>
            </a:r>
            <a:r>
              <a:rPr lang="zh-TW" altLang="en-US" dirty="0"/>
              <a:t>裝</a:t>
            </a:r>
            <a:endParaRPr lang="en-US" altLang="zh-TW" dirty="0" smtClean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0991" y="2357120"/>
            <a:ext cx="5920767" cy="356108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4868940" y="5305053"/>
            <a:ext cx="2011680" cy="39624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5637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安裝</a:t>
            </a:r>
            <a:r>
              <a:rPr lang="en-US" altLang="zh-TW" dirty="0" smtClean="0"/>
              <a:t>(32</a:t>
            </a:r>
            <a:r>
              <a:rPr lang="zh-TW" altLang="en-US" dirty="0" smtClean="0"/>
              <a:t>位元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smtClean="0">
                <a:hlinkClick r:id="rId2"/>
              </a:rPr>
              <a:t>unity3d.com/get-unity/download/archive</a:t>
            </a:r>
            <a:endParaRPr lang="en-US" altLang="zh-TW" dirty="0" smtClean="0"/>
          </a:p>
          <a:p>
            <a:r>
              <a:rPr lang="zh-TW" altLang="en-US" dirty="0" smtClean="0"/>
              <a:t>需下載兩個</a:t>
            </a:r>
            <a:r>
              <a:rPr lang="zh-TW" altLang="en-US" dirty="0" smtClean="0"/>
              <a:t>並安</a:t>
            </a:r>
            <a:r>
              <a:rPr lang="zh-TW" altLang="en-US" dirty="0"/>
              <a:t>裝</a:t>
            </a:r>
            <a:endParaRPr lang="en-US" altLang="zh-TW" dirty="0" smtClean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80" y="3099911"/>
            <a:ext cx="10262227" cy="133889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879" y="4838069"/>
            <a:ext cx="10262227" cy="133889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9022080" y="3769358"/>
            <a:ext cx="1798320" cy="50800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9022080" y="5507516"/>
            <a:ext cx="1798320" cy="50800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2321462"/>
      </p:ext>
    </p:extLst>
  </p:cSld>
  <p:clrMapOvr>
    <a:masterClrMapping/>
  </p:clrMapOvr>
</p:sld>
</file>

<file path=ppt/theme/theme1.xml><?xml version="1.0" encoding="utf-8"?>
<a:theme xmlns:a="http://schemas.openxmlformats.org/drawingml/2006/main" name="imsla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slab" id="{71E9D12B-E61E-4EE9-9A94-5F2D92B4397E}" vid="{73F016AB-98D0-48F1-8CE3-9B75DB9F8D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imslab</Template>
  <TotalTime>11</TotalTime>
  <Words>46</Words>
  <Application>Microsoft Office PowerPoint</Application>
  <PresentationFormat>寬螢幕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7" baseType="lpstr">
      <vt:lpstr>微軟正黑體</vt:lpstr>
      <vt:lpstr>Arial</vt:lpstr>
      <vt:lpstr>imslab</vt:lpstr>
      <vt:lpstr>Unity註冊及安裝</vt:lpstr>
      <vt:lpstr>註冊</vt:lpstr>
      <vt:lpstr>安裝(64位元)</vt:lpstr>
      <vt:lpstr>安裝(32位元)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Unity註冊及安裝</dc:title>
  <dc:creator>user</dc:creator>
  <cp:lastModifiedBy>user</cp:lastModifiedBy>
  <cp:revision>4</cp:revision>
  <dcterms:created xsi:type="dcterms:W3CDTF">2018-04-27T03:05:41Z</dcterms:created>
  <dcterms:modified xsi:type="dcterms:W3CDTF">2018-04-27T03:18:22Z</dcterms:modified>
</cp:coreProperties>
</file>