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601200" cy="12801600" type="A3"/>
  <p:notesSz cx="6797675" cy="9926638"/>
  <p:defaultTextStyle>
    <a:defPPr>
      <a:defRPr lang="zh-TW"/>
    </a:defPPr>
    <a:lvl1pPr marL="0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32" y="79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0090" y="3698240"/>
            <a:ext cx="8161020" cy="3502666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6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0180" y="7200906"/>
            <a:ext cx="6720840" cy="3272640"/>
          </a:xfrm>
        </p:spPr>
        <p:txBody>
          <a:bodyPr/>
          <a:lstStyle>
            <a:lvl1pPr marL="0" indent="0" algn="ctr">
              <a:buNone/>
              <a:defRPr sz="3400">
                <a:solidFill>
                  <a:schemeClr val="tx2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650976" y="512662"/>
            <a:ext cx="1470164" cy="10922847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80060" y="512662"/>
            <a:ext cx="7170916" cy="10922847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090" y="7194413"/>
            <a:ext cx="8161020" cy="3473587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0090" y="4398666"/>
            <a:ext cx="8161020" cy="2802240"/>
          </a:xfrm>
        </p:spPr>
        <p:txBody>
          <a:bodyPr anchor="b"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640080" indent="0" algn="l">
              <a:buNone/>
              <a:defRPr sz="2500">
                <a:solidFill>
                  <a:schemeClr val="tx2"/>
                </a:solidFill>
              </a:defRPr>
            </a:lvl2pPr>
            <a:lvl3pPr marL="1280160" indent="0" algn="l">
              <a:buNone/>
              <a:defRPr sz="2200">
                <a:solidFill>
                  <a:schemeClr val="tx2"/>
                </a:solidFill>
              </a:defRPr>
            </a:lvl3pPr>
            <a:lvl4pPr marL="1920240" indent="0" algn="l">
              <a:buNone/>
              <a:defRPr sz="2000">
                <a:solidFill>
                  <a:schemeClr val="tx2"/>
                </a:solidFill>
              </a:defRPr>
            </a:lvl4pPr>
            <a:lvl5pPr marL="2560320" indent="0" algn="l">
              <a:buNone/>
              <a:defRPr sz="2000">
                <a:solidFill>
                  <a:schemeClr val="tx2"/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571" y="711200"/>
            <a:ext cx="2800350" cy="342263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4500" b="1" kern="1200" cap="all" spc="7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20440" y="711199"/>
            <a:ext cx="5680710" cy="1072430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571" y="4133834"/>
            <a:ext cx="2800350" cy="7302740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659498" y="1033638"/>
            <a:ext cx="7716706" cy="8850858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34508" y="1143849"/>
            <a:ext cx="7576000" cy="8590727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111218"/>
            <a:ext cx="1425155" cy="10623624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45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00204" y="10232428"/>
            <a:ext cx="7576000" cy="1502409"/>
          </a:xfrm>
        </p:spPr>
        <p:txBody>
          <a:bodyPr anchor="ctr"/>
          <a:lstStyle>
            <a:lvl1pPr marL="0" indent="0" algn="ctr">
              <a:buNone/>
              <a:defRPr sz="2000"/>
            </a:lvl1pPr>
            <a:lvl2pPr marL="640080" indent="0" algn="ctr">
              <a:buNone/>
              <a:defRPr sz="1700"/>
            </a:lvl2pPr>
            <a:lvl3pPr marL="1280160" indent="0" algn="ctr">
              <a:buNone/>
              <a:defRPr sz="1400"/>
            </a:lvl3pPr>
            <a:lvl4pPr marL="1920240" indent="0" algn="ctr">
              <a:buNone/>
              <a:defRPr sz="1300"/>
            </a:lvl4pPr>
            <a:lvl5pPr marL="2560320" indent="0" algn="ctr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987040"/>
            <a:ext cx="8641080" cy="8818880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322" y="12103462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eaLnBrk="1" latinLnBrk="0" hangingPunct="1">
              <a:defRPr kumimoji="0"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4EEAA-00E7-4E8C-B6E8-539A2FA3E150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0410" y="12103462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eaLnBrk="1" latinLnBrk="0" hangingPunct="1">
              <a:defRPr kumimoji="0"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342276" y="12103462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eaLnBrk="1" latinLnBrk="0" hangingPunct="1">
              <a:defRPr kumimoji="0"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5600" b="1" kern="1200" cap="all" spc="7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480060" indent="-48006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rtl="0" eaLnBrk="1" latinLnBrk="0" hangingPunct="1">
        <a:spcBef>
          <a:spcPct val="20000"/>
        </a:spcBef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rtl="0" eaLnBrk="1" latinLnBrk="0" hangingPunct="1">
        <a:spcBef>
          <a:spcPct val="20000"/>
        </a:spcBef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rtl="0" eaLnBrk="1" latinLnBrk="0" hangingPunct="1">
        <a:spcBef>
          <a:spcPct val="20000"/>
        </a:spcBef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rtl="0" eaLnBrk="1" latinLnBrk="0" hangingPunct="1">
        <a:spcBef>
          <a:spcPct val="20000"/>
        </a:spcBef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字方塊 20"/>
          <p:cNvSpPr txBox="1"/>
          <p:nvPr/>
        </p:nvSpPr>
        <p:spPr>
          <a:xfrm>
            <a:off x="217488" y="352128"/>
            <a:ext cx="8928992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電機資訊學院</a:t>
            </a:r>
            <a:r>
              <a:rPr lang="en-US" altLang="zh-TW" sz="3800" b="1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資工、電機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通訊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系</a:t>
            </a:r>
            <a:r>
              <a:rPr lang="en-US" altLang="zh-TW" sz="3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spc="800" dirty="0" smtClean="0">
                <a:latin typeface="標楷體" pitchFamily="65" charset="-120"/>
                <a:ea typeface="標楷體" pitchFamily="65" charset="-120"/>
              </a:rPr>
              <a:t>聯合撥穗典禮暨畢業茶會</a:t>
            </a:r>
            <a:endParaRPr lang="en-US" altLang="zh-TW" sz="4000" b="1" spc="8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日期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民國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號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:12:40~15:15</a:t>
            </a:r>
            <a:endParaRPr lang="en-US" altLang="zh-TW" sz="3200" b="1" dirty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地點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圖書館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B1</a:t>
            </a:r>
          </a:p>
          <a:p>
            <a:pPr algn="ctr"/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093875"/>
              </p:ext>
            </p:extLst>
          </p:nvPr>
        </p:nvGraphicFramePr>
        <p:xfrm>
          <a:off x="129823" y="3309625"/>
          <a:ext cx="9351297" cy="8641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369"/>
                <a:gridCol w="2880320"/>
                <a:gridCol w="1152128"/>
                <a:gridCol w="2952328"/>
                <a:gridCol w="1368152"/>
              </a:tblGrid>
              <a:tr h="363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b="1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時間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活動</a:t>
                      </a:r>
                    </a:p>
                  </a:txBody>
                  <a:tcPr marL="3600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2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人員</a:t>
                      </a:r>
                    </a:p>
                  </a:txBody>
                  <a:tcPr marL="3600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2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地點</a:t>
                      </a:r>
                    </a:p>
                  </a:txBody>
                  <a:tcPr marL="3600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119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12:40-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13:00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入場</a:t>
                      </a: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系學會學生</a:t>
                      </a: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圖書館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B1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13:00-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13:10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院長</a:t>
                      </a:r>
                      <a:r>
                        <a:rPr lang="zh-TW" sz="20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致詞</a:t>
                      </a:r>
                      <a:r>
                        <a:rPr lang="zh-TW" altLang="en-US" sz="20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、長官致詞</a:t>
                      </a:r>
                      <a:endParaRPr lang="zh-TW" sz="2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院長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、行政主管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+mn-ea"/>
                        </a:rPr>
                        <a:t>13:10-13:25</a:t>
                      </a:r>
                      <a:endParaRPr lang="zh-TW" altLang="zh-TW" sz="20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系主任與教授致詞</a:t>
                      </a: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系主任與教授</a:t>
                      </a: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74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13: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3</a:t>
                      </a: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0-14: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15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撥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穗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畢業生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唱名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系主任與教授</a:t>
                      </a:r>
                    </a:p>
                  </a:txBody>
                  <a:tcPr marL="3600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通訊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學士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1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6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通訊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碩士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1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電機系學士班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 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en-US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(4)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電機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碩士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5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資工系學士班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 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(6)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資工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碩士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1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。</a:t>
                      </a:r>
                    </a:p>
                  </a:txBody>
                  <a:tcPr marL="36000" marR="68580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217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14:20-14:50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各學系表演</a:t>
                      </a:r>
                    </a:p>
                  </a:txBody>
                  <a:tcPr marL="36195" marR="68580" marT="9525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系學會學生</a:t>
                      </a:r>
                      <a:endParaRPr kumimoji="0" lang="zh-TW" altLang="en-US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圖書館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B1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14:50-15:15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拍照及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感性時間</a:t>
                      </a: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畢業生自由發揮</a:t>
                      </a:r>
                      <a:endParaRPr kumimoji="0" lang="zh-TW" alt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946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15:15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活動結束</a:t>
                      </a: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 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8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492</TotalTime>
  <Words>170</Words>
  <Application>Microsoft Office PowerPoint</Application>
  <PresentationFormat>A3 紙張 (297x420 公釐)</PresentationFormat>
  <Paragraphs>47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行雲流水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電資院 三單位 資工 通訊 電機</dc:title>
  <dc:creator>NTPU</dc:creator>
  <cp:lastModifiedBy>NTPU-User</cp:lastModifiedBy>
  <cp:revision>29</cp:revision>
  <cp:lastPrinted>2017-05-12T04:16:53Z</cp:lastPrinted>
  <dcterms:created xsi:type="dcterms:W3CDTF">2013-06-05T03:49:42Z</dcterms:created>
  <dcterms:modified xsi:type="dcterms:W3CDTF">2017-05-23T01:25:44Z</dcterms:modified>
</cp:coreProperties>
</file>